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61" r:id="rId4"/>
    <p:sldId id="270" r:id="rId5"/>
    <p:sldId id="271" r:id="rId6"/>
    <p:sldId id="273" r:id="rId7"/>
    <p:sldId id="275" r:id="rId8"/>
    <p:sldId id="263" r:id="rId9"/>
    <p:sldId id="258" r:id="rId10"/>
    <p:sldId id="259" r:id="rId11"/>
    <p:sldId id="276" r:id="rId12"/>
    <p:sldId id="269" r:id="rId13"/>
    <p:sldId id="274" r:id="rId14"/>
    <p:sldId id="264" r:id="rId15"/>
    <p:sldId id="268" r:id="rId16"/>
    <p:sldId id="277" r:id="rId17"/>
    <p:sldId id="266" r:id="rId18"/>
    <p:sldId id="278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04.38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17.24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18.48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19.74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20.80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22.23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23.14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24.59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25.31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26.93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27.85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06.82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28.54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35.88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9 24575,'22'-5'0,"-3"1"0,-12 4 0,3 0 0,2 0 0,0 0 0,-2 0 0,-1 0 0,0 0 0,4 0 0,2 2 0,6-1 0,-3 1 0,1 0 0,-7-2 0,-5 0 0,3 1 0,0-1 0,1 1 0,-1-1 0,-5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36.42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38.35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56 24575,'23'-9'0,"-3"0"0,-13 8 0,2-3 0,-1 4 0,2-3 0,2 3 0,0-1 0,2-1 0,0 2 0,-4-1 0,-3 0 0,4-1 0,-2 0 0,3 0 0,-3 2 0,-2-3 0,5 3 0,-5-1 0,5-1 0,-6-3 0,1-2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40.35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24575,'30'10'0,"1"-2"0,-1-6 0,6 0 0,7 2 0,6 0 0,2 0 0,6 0 0,-11 0 0,0 0 0,-17-2 0,-9-1 0,-10-1 0,-4 0 0,5 0 0,-4 0 0,5-1 0,-2 1 0,0-1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42.39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44.73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0 198 24575,'30'-17'0,"0"0"0,-9 5 0,3-5 0,-2 0 0,-2-3 0,-8 6 0,-2 1 0,-5 5 0,0 2 0,5-2 0,-3 2 0,7-3 0,-4 4 0,0-1 0,-3 3 0,3-2 0,-4 3 0,6-2 0,-4 3 0,1-2 0,1 2 0,-1-2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50.06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0 371 24575,'20'-19'0,"-3"3"0,-7 7 0,-1 2 0,0-1 0,0 0 0,0 1 0,2-1 0,-1-1 0,4-2 0,-1 0 0,0-2 0,-2 3 0,-2 3 0,-4 1 0,4 0 0,-1-1 0,6-2 0,0-1 0,-1-1 0,-2-1 0,-3 2 0,-3 0 0,0 2 0,-2 0 0,3 1 0,-1 0 0,2-1 0,0-2 0,2 1 0,2-1 0,-3 1 0,1 0 0,-5 2 0,1-1 0,1 0 0,-3 2 0,3-6 0,-3 4 0,0 0 0,-2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53.90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99 24575,'20'-17'0,"-4"3"0,-8 11 0,-2 2 0,5-2 0,-3 3 0,5-1 0,-2-1 0,1 1 0,3-2 0,-2 0 0,3 0 0,0-1 0,2 2 0,5-4 0,-2 4 0,7-3 0,-5 2 0,6 1 0,-9 0 0,1 2 0,-2-1 0,3 0 0,18-2 0,16 0 0,11 1 0,-6 0 0,-17 2 0,-20 0 0,-12 0 0,-6 0 0,7-2 0,-2 2 0,9-2 0,1 1 0,0-2 0,5 3 0,-4-1 0,3 1 0,-1 0 0,2 0 0,0 0 0,-4 0 0,-8 0 0,-6 0 0,2 0 0,-4 0 0,7 0 0,-3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54.43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07.59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55.34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59.57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146 181 24575,'39'-3'0,"-4"0"0,-4 1 0,-4 2 0,2-2 0,3 1 0,2 0 0,6 0 0,10-1 0,0 1 0,7-1 0,-10 1 0,-9 0 0,-12 0 0,-8 1 0,1 0 0,3 0 0,8 0 0,7 0 0,2 0 0,1 0 0,-8 0 0,-10 0 0,-7 0 0,-10 0 0,5 0 0,0 0 0,10 0 0,7-2 0,3 0 0,0 0 0,-9-1 0,-6 3 0,-8-2 0,3 0 0,-2 0 0,2-1 0,2 1 0,-5 0 0,2-1 0,2 2 0,-47-9 0,10 6 0,-47-7 0,14 9 0,-13 0 0,-1 2 0,0 0 0,8 0 0,13 0 0,9 0 0,9 0 0,9 0 0,4 0 0,5 0 0,-3 0 0,1 0 0,-6 0 0,1-2 0,-3 2 0,6-3 0,-2 3 0,9-2 0,-1 1 0,4 0 0,-4-2 0,-6 1 0,-2 0 0,-5 1 0,5 0 0,6 1 0,2 0 0,4 0 0,0 0 0,0-2 0,0 2 0,0-1 0,0 0 0,-1 0 0,-1 0 0,1 1 0,0 0 0,0 0 0,4-1 0,-4 0 0,2-1 0,-4 0 0,3 1 0,0 0 0,0-1 0,2 1 0,-3-1 0,60-2 0,1 3 0,2-1 0,3-1 0,31 2 0,-12-1 0,-23 2 0,-15 0 0,-11-1 0,1 0 0,1 0 0,9-1 0,5 0 0,6 0 0,-4 0 0,-6 0 0,-8 2 0,-7-3 0,-5 3 0,-3-3 0,-2 2 0,-2-1 0,-2 0 0,3 1 0,-2 0 0,5 1 0,-1 0 0,-2-1 0,-1 0 0,0 0 0,0 0 0,3-1 0,6 1 0,-4-2 0,4 3 0,-6-2 0,-4 1 0,-1 0 0,5 0 0,1-1 0,8-1 0,0 1 0,-4 1 0,-4 1 0,-7 0 0,1-2 0,2 1 0,-38-1 0,26 1 0,-32 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1:02.47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4 24575,'29'11'0,"-5"-3"0,-9-5 0,-1 0 0,-1-2 0,-2 0 0,1 1 0,-1-2 0,0 2 0,2-1 0,1 0 0,0-1 0,5 0 0,-6 0 0,4-1 0,-5 0 0,5 0 0,6-1 0,9-1 0,3-1 0,-1-3 0,-7 3 0,-9-1 0,-8 4 0,-3-2 0,3 3 0,-2-1 0,4-1 0,-4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1:04.33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1:10.52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28 24575,'33'9'0,"-6"-3"0,-9-2 0,-4-3 0,3-1 0,0 1 0,5-1 0,7 2 0,4-1 0,1 0 0,-4 1 0,-4-2 0,-8 0 0,0 0 0,-3 0 0,0 0 0,2 0 0,0 0 0,-4-2 0,-1 2 0,-5-1 0,2-1 0,0 1 0,1-1 0,1 1 0,-3 1 0,1-1 0,-1-1 0,6-1 0,5-1 0,6 0 0,5-3 0,-7 5 0,-6-1 0,-9 2 0,0 1 0,0-3 0,7 0 0,1 0 0,2-1 0,-6 1 0,-4 2 0,-3-1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1:16.24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133 49 24575,'31'-3'0,"4"-1"0,-7 2 0,9 0 0,0 0 0,2 2 0,-2 0 0,-1-1 0,1 0 0,0 0 0,-5 1 0,4-2 0,-6 1 0,9 0 0,-4-1 0,-1 2 0,-5-2 0,-7 1 0,-5-1 0,-4 1 0,-4-1 0,0 2 0,-1-2 0,1-1 0,0-3 0,-2 2 0,-30 1 0,0 3 0,-36 1 0,0 0 0,-7-1 0,0 0 0,15 0 0,18 0 0,14 0 0,10 0 0,1 0 0,-3 0 0,0 0 0,-3 0 0,1 2 0,-2-2 0,-1 1 0,-1-1 0,3 1 0,0 0 0,3 0 0,0-1 0,-1 0 0,0 0 0,-2 0 0,1 0 0,2 0 0,-1 0 0,3 0 0,0 0 0,-2 0 0,2 0 0,-1 0 0,2 0 0,-1 0 0,-1-1 0,-1 0 0,-2 0 0,4 1 0,1 0 0,-1 0 0,1 0 0,-3 0 0,2 0 0,2 0 0,-4 1 0,4 1 0,-3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1:19.22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1 120 24575,'45'-4'0,"2"-1"0,-11 1 0,-6 1 0,-6-2 0,-11 3 0,-3-1 0,-1 1 0,4 1 0,3-2 0,2 0 0,5-1 0,-3 0 0,1 2 0,-6 0 0,-6 1 0,-3-1 0,5 0 0,-4 1 0,6-2 0,-6 2 0,-22-12 0,-1 5 0,-23-5 0,10 8 0,-5 1 0,4 0 0,-2 1 0,3 1 0,4-1 0,3 1 0,4-1 0,3 2 0,3-1 0,1 2 0,0 0 0,4 0 0,-3 0 0,1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1:21.41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33 24575,'28'0'0,"3"-2"0,-9 2 0,3-3 0,-5 1 0,-5-1 0,-4 2 0,-4-2 0,3 3 0,1-2 0,0 1 0,3 0 0,-5-1 0,3 0 0,-4 1 0,1 0 0,4 0 0,-1 0 0,5 0 0,-3 0 0,-1 1 0,-5-2 0,2 1 0,-3 1 0,4-1 0,-2 1 0,0 0 0,0 0 0,2 0 0,0 0 0,1 0 0,-4 0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1:22.42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1:28.75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68 24575,'84'6'0,"1"0"0,-4 1 0,-7-3 0,10-4 0,1 0 0,6 0 0,-14 0 0,-12 0 0,-15 0 0,-13 0 0,-10-2 0,1 2 0,-1-1 0,8 1 0,-3 0 0,-5 0 0,-6 0 0,-6 0 0,-3 0 0,10 0 0,6 1 0,31 0 0,19 3 0,19-1 0,-9 0 0,-23-2 0,-29-2 0,-19-2 0,-11 3 0,0-2 0,4 1 0,3 0 0,3 1 0,-2 0 0,-2 0 0,-5 0 0,4 0 0,2 1 0,10 1 0,0 0 0,-1-1 0,-6-1 0,-4 0 0,-4 0 0,4 0 0,-2 2 0,11-2 0,2 1 0,4-1 0,-5 0 0,-6 0 0,-10 0 0,3 0 0,2 0 0,-2 0 0,2 0 0,-3 0 0,0 1 0,10 0 0,1 0 0,6-1 0,-7 0 0,-7 0 0,-3 0 0,-1 0 0,1 8 0,-3-1 0,-2 4 0,-9 1 0,0-5 0,-5 4 0,-2 1 0,0 2 0,-2 2 0,4-3 0,1-3 0,3-3 0,-1-2 0,0 0 0,-3 1 0,-1-2 0,-1 3 0,0-2 0,-5 0 0,0-1 0,-4-1 0,-2 2 0,-3-2 0,-1 1 0,1-3 0,5 1 0,5-2 0,2 1 0,-1-1 0,1 0 0,-2 0 0,-5 0 0,-2 0 0,-10 0 0,-4 0 0,-6 0 0,4 0 0,-2 0 0,9-1 0,0 0 0,1-2 0,-7 1 0,-4 0 0,-5-2 0,1 0 0,4-2 0,2-3 0,6 0 0,5 0 0,6 1 0,7 3 0,4 1 0,1-1 0,-2 0 0,-6-4 0,-3-1 0,-6-2 0,-6-4 0,7 3 0,-2 1 0,14 4 0,1 4 0,4-2 0,-3 1 0,-4-4 0,-5-1 0,-11-3 0,1-1 0,-1 1 0,12 3 0,4 4 0,9 2 0,0 1 0,2 0 0,-4-2 0,0 1 0,-2-3 0,-3 2 0,5 1 0,-1 2 0,2 0 0,2 1 0,-3 0 0,3 0 0,-3-1 0,0 1 0,4 0 0,-5 1 0,5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10.34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9 24575,'30'-5'0,"-3"1"0,-17 4 0,-2 0 0,2 0 0,-2 0 0,4 0 0,-4 0 0,2 0 0,2 0 0,-1 1 0,5 1 0,-2 0 0,-1 0 0,-3 0 0,-2-1 0,1 0 0,-2-1 0,4 0 0,-2 0 0,-1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1:34.12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0 529 24575,'34'1'0,"9"-1"0,-7 0 0,18 0 0,1 0 0,13 0 0,5 0 0,6 0 0,1 0 0,-4-2 0,-11 1 0,-4-1 0,-16 2 0,-1 0 0,-10 0 0,3 0 0,-2 0 0,1 0 0,1 0 0,5 0 0,2 0 0,1-1 0,2 0 0,4-3 0,8 2 0,3-2 0,0 1 0,-10 1 0,-12 2 0,-6 0 0,-7 0 0,0 0 0,4 0 0,1 0 0,10-2 0,0-2 0,9-2 0,0-2 0,0-2 0,3 3 0,-8-1 0,1 3 0,-3-3 0,1 1 0,-2-2 0,-8 4 0,-11 0 0,-8 0 0,-4 1 0,-1 2 0,1-1 0,4 1 0,2-1 0,1-1 0,-6 0 0,-5 0 0,-4-6 0,-3 1 0,1-9 0,-5 1 0,1 3 0,-3 0 0,3 5 0,0 1 0,-2-3 0,1 3 0,-6-4 0,-8-1 0,-6 1 0,-10-6 0,-7 8 0,-3-5 0,-2 7 0,3-3 0,-2 3 0,1 0 0,-2 3 0,5 2 0,-3 2 0,2 1 0,-9 0 0,4 0 0,-4 0 0,8 0 0,-3 0 0,6 0 0,-3 0 0,3 1 0,-1 0 0,3 0 0,1 1 0,1-2 0,-2 2 0,0-2 0,1 0 0,-1 2 0,0 0 0,0 0 0,0 1 0,-2-3 0,-1 2 0,1 0 0,-3 0 0,3 0 0,-1-1 0,5-1 0,6 2 0,1-2 0,4 3 0,-2-3 0,0 3 0,-4-1 0,-5 2 0,-2 0 0,3 1 0,2 0 0,5 0 0,5 0 0,3-3 0,3-1 0,-3-1 0,-1 1 0,-5 1 0,-2 0 0,4 1 0,4-2 0,5 2 0,4-2 0,1 1 0,-2-2 0,0-2 0,-6 2 0,3-1 0,3 1 0,3 0 0,-3 0 0,0 0 0,-7 0 0,3 0 0,3 0 0,5 0 0,26-12 0,6-4 0,23-13 0,-6-1 0,-8 6 0,-7 1 0,-7 12 0,2 1 0,5 8 0,8-3 0,10 4 0,1 0 0,-1 1 0,-5 0 0,-11 1 0,0 1 0,-5 0 0,3-1 0,7 1 0,3-2 0,8 4 0,3-4 0,-1 2 0,3 0 0,2-2 0,9 2 0,4-2 0,11 2 0,16-1 0,6 1 0,-6-4 0,-22 0 0,-30-3 0,-20 1 0,-11 0 0,-4 3 0,10-3 0,-1 2 0,12-2 0,-7 1 0,0-1 0,-5 3 0,1 0 0,5 1 0,9 0 0,11 0 0,9 0 0,-4 0 0,-10-2 0,-15 2 0,-8-3 0,-7 2 0,14-3 0,0-2 0,15-1 0,-6 2 0,-4 0 0,-11 3 0,-7 1 0,4 1 0,3 0 0,6-1 0,6 0 0,-5-1 0,-3 1 0,-6-1 0,-6 1 0,5-1 0,-2 0 0,3 1 0,-54 0 0,6 2 0,-45 0 0,20 1 0,-2 0 0,1 0 0,-2 1 0,4 1 0,-1 0 0,0 1 0,-3-1 0,0-2 0,-4-2 0,10 0 0,2 0 0,14 2 0,1-2 0,5 3 0,7-1 0,-3 2 0,6-3 0,-5 3 0,2-4 0,3 1 0,6-1 0,5 0 0,5 0 0,3 0 0,-2 2 0,2-2 0,-2 1 0,1 0 0,0 0 0,0 1 0,-2-2 0,4 2 0,-4-1 0,0-1 0,-2 1 0,-2 0 0,2 0 0,0 1 0,1-2 0,0 2 0,-2-2 0,-1 1 0,-2-1 0,1 1 0,1 1 0,3-2 0,1 2 0,3-1 0,1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1:36.04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65 108 24575,'-5'-23'0,"1"2"0,1 14 0,2 2 0,-2-7 0,2 6 0,-1-5 0,-3 2 0,2 3 0,-9 0 0,2 5 0,1 1 0,3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1:42.02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78 140 24575,'38'-11'0,"-7"2"0,-9 6 0,-6-1 0,0 2 0,-4-2 0,-3 4 0,2-2 0,0 1 0,7 1 0,1-1 0,2 1 0,-4 0 0,-5-2 0,-4 2 0,1-1 0,0 0 0,3 0 0,-1-1 0,2 0 0,-3-1 0,0 2 0,0-2 0,-1 3 0,5-2 0,0-1 0,1-2 0,-1 1 0,-3-1 0,-2 0 0,-1 0 0,3-2 0,0 0 0,6 0 0,3-4 0,1 6 0,-3-4 0,-8 6 0,-4 0 0,8 2 0,-4 1 0,8-1 0,-8 0 0,-2 0 0,1 0 0,-1 1 0,-37 1 0,3 2 0,-38 2 0,11-3 0,0 0 0,4-2 0,10 0 0,16 0 0,9 0 0,6 0 0,1 0 0,-4 0 0,-1 0 0,0 0 0,4 0 0,-1 0 0,0 0 0,-3 0 0,-1 0 0,2 0 0,2 1 0,0 1 0,0 0 0,-3 0 0,-2 0 0,0-1 0,-1 1 0,3-2 0,0 1 0,2-1 0,0-1 0,-3 1 0,0-1 0,-5-1 0,-1 2 0,1-1 0,1 1 0,4 0 0,5 0 0,32 4 0,1-3 0,26 3 0,-11-4 0,-3 2 0,1 1 0,8 6 0,16 0 0,6 4 0,-3-6 0,-8 1 0,-21-5 0,-7-2 0,-14-1 0,-4 0 0,-1 0 0,3 0 0,4-1 0,1 1 0,-3-3 0,-5 3 0,-4-2 0,7 2 0,-1 2 0,8-2 0,-8 1 0,-1-1 0,-2-2 0,-3 0 0,3-2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1:45.46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351 118 24575,'37'4'0,"3"0"0,-3-4 0,7 0 0,-1-2 0,-1 2 0,-5-4 0,-10 4 0,-3-1 0,-9 1 0,-1-2 0,-2 1 0,-1-2 0,1 1 0,1 0 0,7 1 0,0-1 0,1 1 0,-4-1 0,-6 1 0,-3 0 0,1-4 0,0-1 0,4-4 0,5 0 0,-2 2 0,-2 2 0,-5 2 0,-3 0 0,3 0 0,6-5 0,3-1 0,2-1 0,-5 2 0,-7 4 0,-39 7 0,1 0 0,-39 4 0,3 1 0,-18-4 0,-13 6 0,-1-5 0,5 3 0,7-4 0,6 3 0,0-1 0,8 5 0,15-2 0,18-2 0,14-2 0,14-2 0,2-2 0,2 3 0,36 2 0,-3-1 0,43 5 0,-10 0 0,7 2 0,-2 3 0,-8-3 0,-10-5 0,-11-1 0,-13-3 0,-8 1 0,-6-2 0,0 3 0,1-1 0,6 2 0,3 0 0,-5-1 0,-1-3 0,-3 1 0,3 2 0,11 0 0,15 5 0,3-3 0,-4-1 0,-16-3 0,-12-2 0,-5 0 0,6-3 0,0 2 0,2-1 0,-3 1 0,-1 1 0,1 0 0,2 2 0,1 2 0,-1 6 0,0 3 0,1 3 0,-6 1 0,0-4 0,-6-5 0,-1-6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1:53.25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23 24575,'27'0'0,"7"0"0,-5 0 0,13 0 0,-2 0 0,-1 0 0,-11 0 0,-7 0 0,-9 0 0,0 0 0,-3 0 0,5 0 0,2-1 0,2 0 0,4-2 0,0 3 0,-4-1 0,-3-1 0,-5 2 0,-2-1 0,0 0 0,4 0 0,1 0 0,9 1 0,-2 1 0,2 1 0,-5 0 0,-3-1 0,-5-1 0,-1 0 0,3 0 0,-1 0 0,5 0 0,-6 0 0,-2-1 0,3 0 0,-3-2 0,3 1 0,-42-4 0,9 5 0,-33-2 0,24 3 0,3 2 0,2-2 0,2 1 0,6 1 0,3-2 0,5 1 0,-1-1 0,0 0 0,-2 1 0,-1 0 0,0 1 0,-5-2 0,4 3 0,3-3 0,3 1 0,4 1 0,-10-2 0,-1 0 0,-12-1 0,4-2 0,-2 3 0,7-3 0,6 3 0,5-1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1:55.08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2:00.23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18 618 24575,'48'-3'0,"17"-4"0,19 2 0,-32 0 0,2 0 0,-1 0 0,0 1 0,45-6 0,-14 0 0,-18 3 0,-11 0 0,-12 4 0,-5-1 0,-3 0 0,6-2 0,5 0 0,2-2 0,9 0 0,-8 1 0,5 1 0,-7 4 0,-4 0 0,-2 2 0,-11-1 0,5-1 0,-4-5 0,13-2 0,6-3 0,12 3 0,0 1 0,-4 3 0,-7 3 0,-11 0 0,-6 2 0,-7 1 0,2 0 0,-2 0 0,7-4 0,1-1 0,-3-3 0,2-2 0,-9 2 0,3 0 0,-5 2 0,1 2 0,-5 0 0,-3 0 0,-6 0 0,-4 1 0,4 0 0,1 0 0,2 1 0,-2-1 0,-4 1 0,1-3 0,-2-2 0,2-4 0,-7 1 0,1 0 0,-4-1 0,-8 4 0,1-1 0,-10 4 0,-1 2 0,-3 4 0,-8 3 0,-7 9 0,-6 10 0,-11 12 0,2 6 0,2-3 0,9-4 0,16-16 0,10-5 0,9-11 0,3 0 0,1 7 0,-1-6 0,0 9 0,20-11 0,0 0 0,34-5 0,5-5 0,2-2 0,-8-4 0,-23 1 0,-12 3 0,-10 2 0,1 3 0,6-2 0,3-3 0,7-8 0,-2-8 0,-3-8 0,-3-1 0,-6 2 0,-2 10 0,-3 7 0,0 5 0,-1 2 0,-3-5 0,-4 1 0,-5-6 0,-2 5 0,0 2 0,-1 3 0,4 3 0,0 1 0,-1 0 0,-4 0 0,-8-3 0,-6 2 0,-6 2 0,-4 1 0,-3 4 0,-3 0 0,2 0 0,-3 1 0,3-2 0,-5 1 0,8-2 0,-1-2 0,-2 1 0,5 0 0,-9 2 0,7 2 0,-4-1 0,3 1 0,-5-1 0,6 0 0,-2 1 0,0-2 0,5 0 0,-4-1 0,1 2 0,-4 0 0,-4 0 0,-1 0 0,-4-2 0,1 0 0,1 0 0,3 2 0,3-2 0,8 2 0,0-1 0,8 0 0,0 2 0,-1-3 0,3 3 0,-2-2 0,2 2 0,0 0 0,4 0 0,0 1 0,7-2 0,-2 0 0,1-1 0,-1 0 0,-4-1 0,2 2 0,1-1 0,3 2 0,-1 0 0,5-2 0,-2 0 0,2 1 0,0-2 0,-2 1 0,2-1 0,-1 1 0,5 0 0,-2 0 0,-1-1 0,-2-1 0,-2-1 0,4 0 0,3 0 0,65-6 0,39-8 0,-9 4 0,6 0-367,-6 2 1,-1-1 366,-5-2 0,-6 0 0,21-4 0,-40-4 0,-30 6 0,-10 3 0,-7 6 0,0 3 0,2-1 733,7 4-733,5-4 0,5 2 0,1-3 0,-5-2 0,-2 1 0,-3-2 0,-3 4 0,0-2 0,0 1 0,3 0 0,7-1 0,12 2 0,9-2 0,4 2 0,-5-2 0,-5 4 0,-6 0 0,1 2 0,1 0 0,18 0 0,12 0 0,17 0 0,-2-2 0,-20-2 0,-24-2 0,-22-2 0,-11 1 0,-1 2 0,-33 16 0,-14 7 0,-46 22 0,39-19 0,0 0 0,2-2 0,1 0 0,-39 12 0,26-14 0,19-4 0,13-5 0,12-3 0,-1 0 0,-14 2 0,-22 6 0,-17 5 0,-7 2 0,14-2 0,16-4 0,20-7 0,11-2 0,10-4 0,-1 0 0,-8 1 0,1 0 0,-3 0 0,52 3 0,-17-2 0,31 1 0,-37-2 0,5-2 0,12 2 0,-11-2 0,6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2:03.50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24575,'18'30'0,"11"9"0,8-3 0,21 13 0,7-9 0,16 5 0,-9-9 0,12 1 0,-4 0 0,-32-15 0,1 0 0,3 0 0,1 0 0,4-1 0,0-1 0,-2-4 0,-1-2 0,34 4 0,-7-6 0,-21-1 0,-2-1 0,-1 5 0,-16-3 0,-1 1 0,-17-4 0,-6-2 0,-9-2 0,-2-4 0,8 5 0,1-3 0,14 7 0,1-6 0,0 3 0,1-4 0,0 2 0,4-2 0,13-1 0,5 2 0,-2-2 0,-10 0 0,-20 0 0,-7-2 0,-6 0 0,3 1 0,-3-1 0,-12 16 0,-7-7 0,-17 14 0,0-8 0,-4-2 0,-1 0 0,1-5 0,5-2 0,0-3 0,3-2 0,-1-2 0,-4-3 0,-3-1 0,-5-3 0,-2 2 0,-3 1 0,4 1 0,2 2 0,6-1 0,1 1 0,0-3 0,-5-2 0,-4-3 0,-3-3 0,3 1 0,-3 1 0,6 2 0,-4 0 0,9 4 0,-3-3 0,1 6 0,-8-7 0,-11 0 0,-5-4 0,-2-2 0,0 2 0,3-1 0,4 5 0,5 1 0,7 4 0,7-1 0,3 0 0,0-2 0,-3-2 0,1 2 0,-2-2 0,5 4 0,3 1 0,7 2 0,5 2 0,5 0 0,-1-1 0,-1 1 0,-6-3 0,-2 1 0,-4 1 0,3-1 0,6 2 0,5-1 0,5-10 0,0-3 0,2-11 0,-1 2 0,0-1 0,2 6 0,0 0 0,3 5 0,4-3 0,7-5 0,8-9 0,6-8 0,0-2 0,-5 7 0,-7 11 0,-7 13 0,-5 5 0,7 4 0,0-2 0,9 2 0,-3 2 0,3-2 0,-1 4 0,1 3 0,4 1 0,12 13 0,16 1 0,11 10 0,10-3 0,-3-6 0,-13-8 0,-4-6 0,-15-1 0,0-2 0,-1 3 0,8-1 0,4 0 0,8-1 0,-1-3 0,1 0 0,-2-4 0,2 2 0,-1 0 0,1 0 0,-5 0 0,-11 0 0,-5-1 0,-9 0 0,0 0 0,-3 1 0,-3-1 0,-3 2 0,0 2 0,4-2 0,3 3 0,1-1 0,-3-1 0,-7-1 0,-9-3 0,-6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2:09.34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214 822 24575,'25'4'0,"-3"-2"0,-9-2 0,1-1 0,5 1 0,1 0 0,6 0 0,-3-2 0,5 2 0,-5-1 0,3-1 0,1 2 0,9-2 0,11 2 0,5 0 0,9 0 0,-6 0 0,0 0 0,-7 0 0,-4 0 0,-2 0 0,2-2 0,4 0 0,3 0 0,4 0 0,2 0 0,-1 0 0,-9-2 0,-14-1 0,-14 2 0,-10 0 0,-1 0 0,1 3 0,4-3 0,-1 2 0,3-2 0,-2 0 0,-3 0 0,2 2 0,-1 0 0,13-1 0,2 2 0,16-7 0,-2 0 0,-2-2 0,-9-1 0,-9 4 0,-8-1 0,-3 1 0,-2 0 0,-2 0 0,2-2 0,-1 1 0,-1-3 0,-1 1 0,0-7 0,-1 1 0,3-3 0,-3 1 0,2 4 0,-3-3 0,2 5 0,-4-2 0,0 0 0,-3 0 0,1-1 0,-3 1 0,3 3 0,-2 0 0,-1 2 0,1 0 0,-3 1 0,1-1 0,2-1 0,0 1 0,1-1 0,0-1 0,-2 0 0,-1 0 0,-3 1 0,-2-2 0,-2 3 0,-3-4 0,2 5 0,-2-3 0,4 5 0,-2 0 0,-2 3 0,-2 1 0,-8 1 0,-4 0 0,-7 0 0,0 0 0,0-1 0,3 0 0,4 0 0,-4 1 0,2 1 0,-7 3 0,-1 0 0,-7 4 0,1-2 0,0 2 0,9-3 0,3 2 0,7-3 0,0-1 0,-2 0 0,2-2 0,-8 2 0,-1-1 0,-4 3 0,2-1 0,4 3 0,10-2 0,0 3 0,5 1 0,0 0 0,-1 2 0,-1-1 0,-4 4 0,-3 4 0,-6 4 0,0 3 0,-1 2 0,4-3 0,4-2 0,5-7 0,6-6 0,7-3 0,3-5 0,-5 1 0,3-1 0,-7 0 0,4-1 0,2 0 0,-1 0 0,2 0 0,-1-4 0,-2 0 0,-2-4 0,3 2 0,2 1 0,2 0 0,-2-1 0,-2 0 0,-3-4 0,5 5 0,-1-2 0,4 0 0,-1-1 0,3-2 0,-3-3 0,3 1 0,-2-2 0,3 6 0,0 0 0,3-2 0,3-1 0,0-5 0,7 1 0,-3-2 0,5 3 0,-4 2 0,1 2 0,-1 5 0,2-3 0,0 3 0,7-3 0,-3 1 0,9-3 0,-4 2 0,4 0 0,0 2 0,8-1 0,5-3 0,6 2 0,3-3 0,-8 1 0,-1-2 0,-10 2 0,-8-2 0,-3 4 0,-8 1 0,0 3 0,3 1 0,1-1 0,8 1 0,2-3 0,-2 2 0,4 0 0,-4 1 0,1-1 0,4 0 0,4-2 0,3 1 0,3-2 0,-4 3 0,-2-1 0,-2 0 0,-2 1 0,-1-2 0,2 2 0,2-2 0,6 2 0,5-4 0,-3 4 0,2-1 0,-12 1 0,-3 1 0,-6 0 0,-3 0 0,3-1 0,-3 0 0,7-2 0,4-2 0,7-1 0,-4-3 0,1 2 0,-10 2 0,-3 4 0,-4 1 0,0 0 0,2 1 0,-2-1 0,3-1 0,-3 1 0,2-3 0,-2 4 0,0-1 0,2 1 0,-3-1 0,-1 2 0,-35 5 0,0 2 0,-37 7 0,12-3 0,-14 1 0,2 0 0,-13-3 0,-2 0 0,-6-3 0,3-2 0,7-1 0,12-2 0,9 0 0,2-2 0,-2 2 0,2-2 0,2 2 0,13 0 0,4 0 0,8 1 0,2 1 0,4 2 0,-2 0 0,1 3 0,-3 0 0,3 0 0,-1-1 0,3-1 0,1 2 0,3-2 0,0 3 0,1-1 0,1 4 0,-2-1 0,0 2 0,-7 0 0,-1 1 0,-7 2 0,2 0 0,2 2 0,4-3 0,3 0 0,4-5 0,0 0 0,3-1 0,-1 0 0,-7 2 0,-3 3 0,-5 2 0,1 1 0,6-4 0,7 0 0,6-7 0,4-2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2:17.12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1 106 24575,'43'39'0,"-1"-6"0,-16-13 0,5-2 0,-2-1 0,3 2 0,1-3 0,7 1 0,9 1 0,12-2 0,6 3 0,-5-7 0,-14 0 0,-18-8 0,-11 0 0,-8-3 0,2 1 0,-2-2 0,6 3 0,-2-2 0,2 1 0,-6 0 0,-3 0 0,1 3 0,-2 0 0,5 1 0,2 0 0,1-3 0,-1-1 0,0-2 0,-6 0 0,3 0 0,-4 0 0,8 0 0,3 0 0,7-1 0,-1 0 0,-3 0 0,-6 1 0,-6 0 0,-3 0 0,8 0 0,3-2 0,9 0 0,-4 0 0,-4 0 0,-9 1 0,-34-19 0,2 7 0,-28-17 0,13 11 0,3 2 0,0 1 0,1 1 0,-9 0 0,-3-1 0,-6 1 0,11 4 0,7 2 0,13 4 0,8 0 0,1 3 0,5 0 0,-3-2 0,1 4 0,-3-4 0,-3 1 0,-6-3 0,-4-3 0,2 1 0,3 1 0,9 3 0,6 2 0,-6-1 0,1 0 0,-7-1 0,-3-1 0,-5-3 0,2 0 0,1 1 0,10 2 0,2 3 0,3 0 0,-6-1 0,2 0 0,-3-1 0,4 1 0,3 1 0,-2-3 0,2 2 0,-2-3 0,-1 0 0,-2 1 0,0-3 0,-1 1 0,3 1 0,3 0 0,0 2 0,-2-2 0,2 1 0,-1-1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12.21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24575,'21'18'0,"-1"0"0,-8-11 0,0 2 0,1-3 0,1 1 0,5 0 0,2 1 0,8 2 0,-1-1 0,-2-1 0,-6-2 0,-7-2 0,-5-2 0,0-1 0,1-1 0,0 3 0,2-2 0,-4 2 0,3-2 0,8 1 0,-10-2 0,6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2:21.01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95 24575,'36'34'0,"1"-4"0,0-5 0,18 1 0,13-1 0,13-1 0,9 1 0,3 1 0,-2 2 0,-11-1 0,-24-8 0,-19-8 0,-15-6 0,-9-2 0,4 0 0,4 1 0,8 2 0,3-1 0,7 0 0,-6-3 0,-5 0 0,-5-1 0,-3 0 0,7 3 0,7-1 0,9 2 0,6 1 0,2-2 0,-7 1 0,-14-3 0,-11 0 0,-6 1 0,0-1 0,7 1 0,7 2 0,7 1 0,8 5 0,-2-3 0,10 8 0,-14-10 0,4 2 0,-13-5 0,-7-3 0,-3 1 0,-4-3 0,-1-1 0,1 0 0,4-1 0,0 1 0,-1-3 0,-4 3 0,-6-1 0,2 0 0,-1-4 0,4-1 0,-2-4 0,-4 4 0,-3 0 0,-2 0 0,-3-1 0,-2 3 0,-3-1 0,-2 4 0,-1 2 0,1-2 0,1 2 0,0-2 0,2-2 0,-3 1 0,2-1 0,-6-1 0,0 0 0,-5 0 0,3 3 0,2 0 0,2 1 0,1 0 0,-2 0 0,-2-1 0,-6 1 0,-6-4 0,-8 2 0,-4-3 0,-6-2 0,5 2 0,-6 1 0,0-1 0,-2 2 0,-6-3 0,8 2 0,-10 0 0,16 2 0,-9 0 0,13 2 0,-3-1 0,-2-2 0,-8-2 0,-7-1 0,-9-4 0,6 2 0,-5-1 0,12 0 0,3 6 0,7-2 0,10 3 0,0 1 0,3-2 0,2-1 0,-5-2 0,5 0 0,0 1 0,6 3 0,5 0 0,4 2 0,2-1 0,-1 1 0,-4-2 0,-1 0 0,0-2 0,4 1 0,5 0 0,1 3 0,-4-5 0,0 4 0,-2-5 0,-1 2 0,1 1 0,3 0 0,2 4 0,-3-4 0,2 3 0,-3-3 0,48 5 0,2 6 0,13 1 0,8 2 0,0 4 0,3 2-492,22 4 0,4 2 430,-3 0 1,0 0 61,3 0 0,-5-2 0,-23-6 0,-4-2 0,26 1 0,-42-9 0,-19-2 0,-3 0 0,2 0 983,8 0-859,5 0-124,8 2 0,-2-2 0,-3 2 0,-5-2 0,-5 1 0,-1 1 0,4 2 0,9 1 0,15 0 0,12 1 0,1-2 0,-16 0 0,-17-1 0,-16-2 0,-9 0 0,-2 0 0,4 6 0,-3-3 0,2 2 0,-5-3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2:24.74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97 270 24575,'21'21'0,"2"1"0,-6-8 0,2 1 0,8 5 0,0-5 0,8 5 0,5 1 0,2 2 0,8 5 0,-3-1 0,8-3 0,-3 1 0,2-8 0,-11-3 0,-1-3 0,-7-4 0,-1-1 0,0-1 0,-2-2 0,0 1 0,-3-2 0,-2-1 0,0-1 0,2 2 0,2 0 0,-1-1 0,-2 1 0,-1-2 0,-3 0 0,3-2 0,-6 2 0,-5-2 0,-8 2 0,-1-1 0,3 0 0,-1-1 0,-10-15 0,-3 10 0,-8-13 0,4 15 0,2-1 0,-3 2 0,-2-2 0,-5 0 0,-11-4 0,-1 1 0,-6-5 0,7 4 0,2-2 0,8 5 0,1 0 0,1 1 0,-3-3 0,-9-5 0,-10-6 0,-1-1 0,2 2 0,11 5 0,6 4 0,6 3 0,-1 0 0,0 0 0,-4-2 0,-5-4 0,-5-2 0,2 0 0,-1 3 0,7 2 0,2 3 0,3 0 0,0 1 0,-8-4 0,-2-1 0,-5-3 0,3 2 0,3 2 0,6 3 0,2 2 0,3 0 0,-1 1 0,0-3 0,-3 0 0,1 0 0,1 0 0,1 2 0,4 1 0,2 1 0,-2-1 0,1 0 0,-4-1 0,3 0 0,2 1 0,0 1 0,-4-4 0,1 0 0,-3-2 0,3 2 0,1 2 0,1 0 0,2 1 0,-1 0 0,0 0 0,-3-3 0,-2 0 0,2 0 0,2 2 0,3 1 0,-3-1 0,1 0 0,-4-2 0,3 3 0,34 9 0,-15-3 0,26 6 0,-23-6 0,1 1 0,5 3 0,1 1 0,2 0 0,0 1 0,-2-2 0,-1 3 0,0-3 0,7 3 0,9 2 0,27 5 0,18 3 0,-27-8 0,0-1 0,43 9 0,-10-4 0,-35-6 0,-20-5 0,-16-2 0,-9-2 0,1 2 0,2 2 0,-1 1 0,0 3 0,-2-2 0,0 4 0,6 1 0,0 3 0,6 4 0,-1-1 0,-1-1 0,-3-6 0,-5-3 0,-2-4 0,8-1 0,2-2 0,11 1 0,0 1 0,-6-2 0,-5 3 0,-7-3 0,-4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2:34.07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33 953 24575,'61'-29'0,"-6"3"0,-13 10 0,5-1 0,3-1 0,-1 3 0,-9 4 0,-13 3 0,-7 1 0,-10 4 0,-3-1 0,3 0 0,2 0 0,9-5 0,4-1 0,4-2 0,-1-1 0,-4 2 0,-8 5 0,-2 2 0,-2 0 0,1 1 0,7-6 0,8-5 0,5-3 0,3-8 0,1 6 0,-2-5 0,-7 9 0,-4 0 0,-9 8 0,0 0 0,0 1 0,1 0 0,1-1 0,-3 3 0,0 1 0,2 0 0,0-1 0,8-2 0,-4 0 0,9-3 0,-2-3 0,3 0 0,-6 0 0,-4 3 0,-6 2 0,-1-1 0,1 2 0,5-6 0,3 2 0,2-3 0,-1-1 0,-6 2 0,-3 1 0,-3 1 0,0 0 0,1 1 0,1-1 0,2 0 0,-1 1 0,0 2 0,-4 2 0,-2 1 0,-3-3 0,3-3 0,-1-1 0,2-4 0,-1 3 0,-1 1 0,0 0 0,-4 3 0,-1 0 0,-2-3 0,-1 3 0,-1-3 0,0 4 0,-2-3 0,-1 2 0,-1-1 0,-3 2 0,-1 2 0,-3 2 0,0 1 0,-1 0 0,2 1 0,-3 0 0,-2 1 0,-3-3 0,-2 3 0,-4-4 0,1 4 0,-9-1 0,6 1 0,-5 0 0,9 0 0,-4 0 0,8 0 0,-4 0 0,2 0 0,-5 0 0,2 0 0,-2 0 0,3 0 0,7 0 0,1 0 0,4 0 0,0-2 0,-1 2 0,1-1 0,0 2 0,0 0 0,-1 2 0,1 0 0,0-1 0,0 1 0,-2 1 0,0-2 0,4 1 0,1-1 0,-1 3 0,0 1 0,-5 1 0,1 0 0,1-2 0,0 1 0,1-2 0,0 2 0,1-1 0,-1 2 0,1 0 0,0 1 0,0 0 0,-1 0 0,-3 2 0,-1 1 0,-3 2 0,-2 2 0,-1 2 0,2-4 0,0-1 0,4-4 0,0-1 0,0 1 0,-4 1 0,2 4 0,-3 1 0,1 4 0,1-2 0,0 2 0,3-6 0,3-2 0,2-3 0,2-2 0,-3 1 0,-1-1 0,-3 4 0,0 0 0,-2 2 0,1-1 0,5-3 0,0-1 0,5-1 0,-4 0 0,4-1 0,-2 1 0,-1 2 0,1 1 0,-2 0 0,0 2 0,-1-4 0,0 1 0,0-2 0,1 1 0,1-1 0,0 2 0,0-3 0,5 3 0,33-25 0,-2 5 0,32-23 0,-13 7 0,6-4 0,4 1 0,12 1 0,17-6 0,-37 17 0,0-1 0,1-1 0,-1-1 0,33-21 0,-23 12 0,-24 12 0,-13 8 0,-11 8 0,-5 0 0,9 0 0,-2-2 0,9-1 0,-6 0 0,1-1 0,-4 3 0,1-1 0,-2 2 0,0-3 0,3 0 0,-1-3 0,3 3 0,3-7 0,3 6 0,2-4 0,-1 3 0,-7 4 0,-3 0 0,-5 2 0,1 0 0,4-2 0,1 0 0,11-2 0,1-3 0,3 1 0,-7-1 0,-9 4 0,-5 3 0,4 8 0,2 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2:35.26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24575,'39'26'0,"-5"-4"0,-14-12 0,0 1 0,2-2 0,2 1 0,1 1 0,6-2 0,-8 0 0,6-2 0,-13-1 0,-3-2 0,-8-3 0,8 0 0,2 1 0,10 1 0,-2 0 0,-6 0 0,-7-1 0,-2 0 0,1-2 0,3 1 0,-2-1 0,-51 6 0,32-5 0,-38 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2:43.28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1 305 24575,'45'-2'0,"1"1"0,-11-1 0,4 2 0,1-4 0,1 2 0,-4-2 0,-2 2 0,-2-1 0,-3 3 0,4-2 0,0 0 0,5 2 0,3-3 0,-1 2 0,-2-1 0,-5 4 0,0-2 0,-4 2 0,8-1 0,-5 2 0,8-1 0,1-1 0,3-1 0,0 0 0,-5-1 0,-4 0 0,-7 1 0,-2 2 0,0 1 0,-3 0 0,7 1 0,2-2 0,6-1 0,-2-1 0,0-1 0,-1 1 0,-1-4 0,1 1 0,9-2 0,5-1 0,2 2 0,-3 0 0,-12 0 0,-10 1 0,-7 0 0,-5 0 0,-3 0 0,1 2 0,1-3 0,6 0 0,2-5 0,5 0 0,-2-4 0,0 1 0,0-2 0,-1 1 0,3 1 0,-2 0 0,0 4 0,-5 0 0,-4 4 0,-5 0 0,-1 0 0,0 0 0,0 0 0,1-1 0,0 2 0,3-4 0,-3 4 0,-2-1 0,-1 0 0,0 0 0,-1 0 0,1-3 0,-12-7 0,0 5 0,-9-8 0,2 12 0,-1-2 0,1 4 0,-2 1 0,-7-1 0,0 1 0,-18 0 0,-4 0 0,-9 2 0,2-2 0,-4 2 0,7-2 0,-5 2 0,4-2 0,4 0 0,1 2 0,1-2 0,-2 2 0,-8 0 0,0 0 0,9 0 0,-2 0 0,12 0 0,-3 0 0,3 0 0,-2 0 0,4 0 0,-6 0 0,6 0 0,-6 0 0,6 0 0,-7 0 0,3 0 0,-6 0 0,1 0 0,4 0 0,3 2 0,8-2 0,2 4 0,2-3 0,-3 5 0,2-4 0,-3 1 0,0 0 0,-1-3 0,0 2 0,3-2 0,3 1 0,0-1 0,-3 3 0,-3-1 0,-2 3 0,-2-1 0,-3 1 0,4-3 0,-3 1 0,6-3 0,4 3 0,2-3 0,4 2 0,-3-1 0,-4 0 0,-3-1 0,-4 0 0,4 1 0,-2 0 0,5 0 0,4 0 0,2 0 0,5 1 0,0-2 0,1 2 0,-3-2 0,2 0 0,3 0 0,42 2 0,32 2 0,13-2 0,14 0 0,-7 0 0,-5 2 0,0 0 0,-3-3 0,0 1 0,-1-1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2:44.77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1928 2 24575,'-53'-2'0,"1"3"0,7-1 0,-7 4 0,4-2 0,-8 2 0,13 0 0,-8-2 0,1 1 0,-2-2 0,-5 3 0,-2 0 0,6 1 0,2 0 0,14-1 0,1 0 0,6-2 0,-4-1 0,4 1 0,-2-2 0,1 3 0,1-1 0,-2 2 0,-4-3 0,1 3 0,-7-4 0,-3 0 0,-1-2 0,0-1 0,9 1 0,8 4 0,7-2 0,4 3 0,-1-3 0,1 1 0,-4-1 0,0 2 0,0-2 0,5 3 0,-1-2 0,5 2 0,-4 1 0,-1 2 0,-6 2 0,-3 1 0,-3-1 0,3-3 0,5 0 0,6-1 0,3-1 0,6 0 0,-2-2 0,-2 0 0,1-1 0,-6 2 0,4-2 0,-8 0 0,-5 0 0,-5 0 0,0 0 0,10 0 0,3 0 0,11 0 0,47 4 0,-31-3 0,35 4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2:48.75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0 342 24575,'39'32'0,"8"-2"0,6-10 0,10-2 0,-7-5 0,-6-5 0,-16-1 0,-11-4 0,-6 2 0,-7-3 0,1 1 0,1 0 0,8 1 0,7 0 0,5 2 0,5-1 0,-4 1 0,-4-2 0,-10 0 0,-5 1 0,-3-1 0,0 2 0,7 4 0,8 5 0,14 3 0,7 0 0,2-4 0,-6-8 0,-11-1 0,-2-3 0,-9 1 0,5 0 0,-8 0 0,3 0 0,-4 1 0,2-1 0,-2 1 0,0-1 0,2 1 0,1 1 0,6 0 0,4 0 0,5-3 0,-1-1 0,-6-1 0,-5-1 0,-9 1 0,3-1 0,-5-1 0,5 2 0,0-1 0,5-1 0,3 0 0,-3-2 0,0-1 0,-7-1 0,-1 0 0,-3-4 0,-4 2 0,0-2 0,-4 3 0,5 0 0,1-4 0,1-1 0,4-4 0,-7 3 0,0-2 0,-5 5 0,-1 3 0,-2-3 0,-1 2 0,-1-9 0,0-1 0,-2-6 0,-3 3 0,0 1 0,-1 8 0,3 3 0,-1 4 0,-1-2 0,-2 3 0,-1-4 0,-2 4 0,-4-3 0,-7-2 0,-1-1 0,-5 1 0,8 2 0,2 0 0,5 2 0,1 1 0,-3-1 0,-4-1 0,-10 0 0,2-2 0,-4 1 0,1 1 0,2 0 0,-6 2 0,1-3 0,0 3 0,-3-4 0,-2 4 0,-8-3 0,-4 0 0,-5-1 0,9 3 0,0-2 0,11 6 0,3-2 0,0 3 0,0-2 0,-3 1 0,-3 0 0,0 1 0,1 0 0,2 0 0,5 0 0,3 0 0,7 0 0,4 0 0,4 0 0,1 0 0,0 0 0,-2 0 0,-2 0 0,-3 0 0,-2 0 0,5 0 0,2 0 0,8 0 0,-1 0 0,0-4 0,0-5 0,-2-3 0,4-3 0,1 4 0,1 2 0,2 2 0,0-6 0,1-2 0,0-3 0,1-1 0,0 4 0,0 4 0,9 3 0,11 5 0,21-1 0,12 3 0,-3-1 0,-8 2 0,-19 0 0,-11 0 0,-5 0 0,9 3 0,3 1 0,17 3 0,4 2 0,5 1 0,-2 1 0,-2-1 0,-9-2 0,-3-2 0,-4-3 0,1 0 0,1-3 0,10 2 0,0 0 0,5-2 0,-1 3 0,-3-1 0,2 2 0,-5 3 0,4 1 0,0 1 0,-4 0 0,-1-3 0,-4-3 0,-6 0 0,-2-3 0,-3 2 0,-3-2 0,-3 1 0,1 1 0,-3-1 0,-3 0 0,1 5 0,-1 1 0,6 7 0,7 1 0,0-4 0,1 0 0,-6-6 0,-8-1 0,-39 2 0,22-4 0,-25 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2:56.81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0 560 24575,'75'7'0,"-3"-1"0,-26-4 0,-1 0 0,-4 0 0,-3 0 0,3 0 0,-4 0 0,0-2 0,-3 0 0,-2 1 0,2 0 0,-4 0 0,1-1 0,-4 0 0,0 0 0,0 0 0,2 0 0,14 0 0,11-4 0,6 1 0,11-6 0,-18 3 0,-1-2 0,-11 1 0,-6 4 0,1-1 0,-8 3 0,3-2 0,-7 2 0,5-2 0,-1-1 0,-1-1 0,-5-2 0,-5 2 0,0-2 0,-5 0 0,1 2 0,-5 0 0,-2 2 0,3-1 0,-1 0 0,4 0 0,-2-3 0,1 0 0,2-4 0,-4-3 0,1 2 0,-3-1 0,1 3 0,0-1 0,3 0 0,2 0 0,-2 2 0,1 0 0,-4 2 0,2 0 0,-3 0 0,-1 3 0,3-5 0,-1 4 0,2-4 0,-3 3 0,0 1 0,0-6 0,1 3 0,1-4 0,-1 4 0,0-1 0,-1-1 0,-2-1 0,0 0 0,-2 0 0,1-1 0,-2 2 0,-1 0 0,0-1 0,0 4 0,0-5 0,-1 2 0,0-4 0,-2 0 0,2 2 0,-2 4 0,0-3 0,1 5 0,-2-5 0,2 2 0,-3 2 0,-2-1 0,-1 2 0,-2-1 0,-1 3 0,-1-1 0,-3 2 0,-6 1 0,-10 1 0,-10 3 0,-5 0 0,0 3 0,3-1 0,5 2 0,5-4 0,5 1 0,5-3 0,1 3 0,-6-3 0,-5 2 0,-10-1 0,1 3 0,0 2 0,4 1 0,4 0 0,2-3 0,4 1 0,0-5 0,-2 2 0,6-1 0,-3-1 0,6 3 0,0-2 0,-1 2 0,1 0 0,-4-1 0,-3 1 0,-5-1 0,2 1 0,3 1 0,7-1 0,5-1 0,1 2 0,1 1 0,-3 0 0,-1 2 0,-5 1 0,-1 2 0,-1-2 0,0 1 0,1 1 0,-2 0 0,2 3 0,2-2 0,2-1 0,3 0 0,-1-3 0,2-1 0,-8 2 0,4-2 0,-3 0 0,5 0 0,3-1 0,3-3 0,3 2 0,-3-4 0,4 2 0,-4-1 0,3 1 0,-2 0 0,2-1 0,-2 2 0,-4-2 0,5 2 0,-6-1 0,8 1 0,1 0 0,-1 4 0,0-2 0,19 10 0,7-7 0,23 2 0,-2-4 0,2-4 0,-10 0 0,4-2 0,4 0 0,16 2 0,30-2 0,-35 1 0,2 0 0,4-2 0,-2 0 0,41 0 0,-26-3 0,-24 4 0,-14-3 0,-5 2 0,-6 0 0,4 1 0,-3-2 0,2 2 0,-7-1 0,-1-1 0,-7 2 0,3-1 0,-1 1 0,6 0 0,2-2 0,0 2 0,-4-3 0,-5 3 0,-2-3 0,2 1 0,-2-1 0,3 0 0,-3-1 0,0 9 0,1 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3:00.81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94 297 24575,'55'3'0,"12"2"0,4-4 0,2 1 0,-5-2 0,-23-1 0,-10 0 0,-16 0 0,-6 1 0,1 0 0,4 0 0,11 0 0,9 1 0,10 2 0,0 0 0,3 1 0,-11-1 0,-1 0 0,-12-3 0,2 2 0,-3-2 0,6 1 0,5 3 0,8 4 0,1 0 0,2 1 0,-6-4 0,-7-3 0,-4 3 0,2-3 0,5 7 0,13-2 0,-2 2 0,2 0 0,-11 0 0,-8-4 0,-10 2 0,-3-6 0,1 1 0,2-2 0,10 0 0,-2 0 0,4 0 0,-7 1 0,-5-1 0,-7 2 0,-5-2 0,0 0 0,0 0 0,3 0 0,4 0 0,3 0 0,1 0 0,-5 0 0,-2 0 0,-8 0 0,0-9 0,0 2 0,0-7 0,0 4 0,-2 2 0,3 1 0,-1 2 0,7 0 0,-1 0 0,1 2 0,-2-1 0,-5 0 0,1-2 0,0-2 0,-2-2 0,0 0 0,-3-1 0,-2 0 0,-4-3 0,-2 1 0,-5-1 0,-2 3 0,-1 1 0,2 3 0,1 1 0,-1 4 0,-1 0 0,-7 2 0,-7-1 0,-7 0 0,-8 0 0,-6 1 0,2 0 0,3 0 0,4 0 0,4 0 0,-4 0 0,-9 0 0,-14 0 0,-16 0 0,-6 2 0,4-2 0,11 1 0,16-3 0,11-2 0,10-1 0,3 1 0,-1-3 0,1 3 0,-8 1 0,2-1 0,-6 4 0,6-3 0,-9 1 0,13-2 0,-12 0 0,10-1 0,-6-1 0,4 0 0,1-1 0,0 5 0,0-3 0,-3 3 0,2 0 0,3 0 0,1-1 0,3 1 0,-1-3 0,4 1 0,1 1 0,7 0 0,4 0 0,5 1 0,1 1 0,-4 0 0,0-1 0,-8-2 0,-1-1 0,-5 0 0,5-1 0,4 4 0,9-1 0,-3-1 0,2 0 0,-3-4 0,2 4 0,3 0 0,-1-4 0,1 3 0,-1-4 0,15-2 0,-4 4 0,9-1 0,-1 5 0,6 2 0,18 2 0,24 2 0,12 1 0,11 3 0,-21-2 0,-19 1 0,-22-3 0,-12-2 0,-4 0 0,9 4 0,-3-1 0,6 4 0,-4-3 0,-1 2 0,6 0 0,-2-1 0,5 0 0,-4-2 0,-1-1 0,-6 0 0,-4-2 0,12 0 0,-3 1 0,10 1 0,-8 0 0,-7-2 0,-4 0 0,3 1 0,18 2 0,8 0 0,19 1 0,-18-2 0,-8-2 0,-23-1 0,-47-5 0,26 4 0,-26-4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3:05.85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0 129 24575,'62'27'0,"-1"-6"0,-25-21 0,14 0 0,8 2 0,-3-2 0,-8 4 0,-15-4 0,-13 2 0,-10-2 0,-4 0 0,9-2 0,-3 1 0,8-1 0,-6 1 0,-3 0 0,0 0 0,1-1 0,-2 0 0,3 1 0,-2-2 0,-2 3 0,1-4 0,-1 4 0,2-8 0,-2 5 0,-4-7 0,0 0 0,-4 1 0,1-2 0,-4 1 0,-2 3 0,-5-1 0,-2 3 0,-5 2 0,-1-3 0,-6-2 0,-1-1 0,0-2 0,3 3 0,3 0 0,4 4 0,3 0 0,0 2 0,1 0 0,-1 1 0,-2 0 0,2 0 0,2 1 0,-2-4 0,6 2 0,-7-1 0,3 1 0,-4 1 0,3-1 0,3 2 0,1-2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13.12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3:07.80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1 224 24575,'45'-2'0,"5"-2"0,-9-4 0,0-1 0,-10-2 0,-6 3 0,1-2 0,1 5 0,0-3 0,4 4 0,-3 0 0,-1 1 0,-5 1 0,-3-2 0,-5 0 0,-3 1 0,-1-2 0,-1 0 0,0 0 0,0 1 0,2-1 0,-1 1 0,2-2 0,-3 3 0,1 0 0,0-3 0,0 1 0,5-5 0,-4 3 0,2 1 0,-5 3 0,-7-7 0,-9-2 0,-1-1 0,-7 0 0,6 7 0,0 4 0,-3 0 0,-1 2 0,-5 3 0,-1 1 0,-4 5 0,-1 1 0,2 1 0,0-1 0,7-3 0,-3-1 0,3-2 0,-1 0 0,0-1 0,2 0 0,2-1 0,4 1 0,2-1 0,-4 1 0,3 1 0,-7 10 0,2 3 0,3-4 0,3-3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3:10.12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36 24575,'27'-2'0,"-1"1"0,-9 1 0,3 0 0,2 0 0,-2-2 0,-1 2 0,-7-1 0,-2 0 0,-1-1 0,0 0 0,5 0 0,-1 2 0,6-5 0,-6 3 0,3-2 0,-8 3 0,-1-1 0,5 1 0,-6 0 0,7-2 0,4 1 0,-11 1 0,8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3:11.46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1 165 24575,'27'-18'0,"-5"4"0,-2 2 0,-5 6 0,2-3 0,1 2 0,-2 1 0,1-1 0,-4 3 0,-3 0 0,0 0 0,-1 0 0,1 0 0,1 1 0,0-1 0,2 1 0,3-4 0,-1 2 0,2-2 0,-6 3 0,-2-2 0,-1 3 0,0-1 0,2 0 0,1 1 0,-3-2 0,0 2 0,-3-1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3:13.25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24575,'23'14'0,"2"1"0,-7-2 0,7 1 0,0 7 0,1-5 0,-6-1 0,-5-6 0,-3-1 0,-4-4 0,4 5 0,5-2 0,1 5 0,8-1 0,-6 2 0,-2-3 0,-7-4 0,-6-1 0,24-9 0,-22 6 0,20-6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14.65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15.56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0:16.25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6BCD9E-7F11-A173-C657-F64128228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EA7E6CB-8A7C-800A-A9A0-3670DE243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8E2437-9302-E456-9C7A-8E58DA91A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AB76-9BCA-4781-B017-E33CC79C81B8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594D1B-086B-F1F2-FF30-92916F837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B59B35-5B27-8A6E-E09D-E9F441F5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07E-1A11-4F4A-A467-A0212E7A8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205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8B169-CB59-79EB-96B1-C55B5E714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6DF59B4-991C-D913-3386-392883EDD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571365-91F8-C088-88E3-77FC7AAD1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AB76-9BCA-4781-B017-E33CC79C81B8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9C3658-B4C6-59B6-5958-F206CEE30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9E5BC5-0BE0-8D0D-038D-9929EB98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07E-1A11-4F4A-A467-A0212E7A8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847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7CC814F-E4BF-AFC6-B21B-AEEFB84852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9C7E619-9F5B-9F83-F687-B9EF3BF7E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6A3EBA-0C15-82D8-8111-4874BE236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AB76-9BCA-4781-B017-E33CC79C81B8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942092-A3F3-0693-A8FE-711949CA4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EF739B-ED0C-B22B-1D12-C91BA56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07E-1A11-4F4A-A467-A0212E7A8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541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C5D1B-C34B-AD46-9F0C-64B514BCE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CAC06F-5FBF-546B-73C1-02144422E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90A55-030B-0157-95BE-ECD6441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AB76-9BCA-4781-B017-E33CC79C81B8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8FE21C-8484-0A4D-F2DB-88196F1A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DCF306-C588-4CE6-479E-15E04E3A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07E-1A11-4F4A-A467-A0212E7A8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1744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A4B66-1EAF-DF95-633B-689A37017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74218D-D1EA-F3A6-6ADC-EFF4B80B3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9FBAC7-F212-5C15-8477-26114B7B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AB76-9BCA-4781-B017-E33CC79C81B8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845735-23C5-2B6E-CCB3-6D4D8E367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86A553-54A3-1F11-962F-A1F8FD876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07E-1A11-4F4A-A467-A0212E7A8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543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A30A9-BEC7-73B3-EE02-F464EC19A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55399D-B005-60A1-0666-DBADD34ED7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422032-AA30-1218-2C9B-C81278C85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38651F1-B5BB-608C-4477-BE398CB20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AB76-9BCA-4781-B017-E33CC79C81B8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025B0F-71F0-340A-B405-9C44BF59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03AE043-89A5-4049-1B75-472C6E568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07E-1A11-4F4A-A467-A0212E7A8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36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8F7902-45D2-C8FE-6FE6-5BD887C36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494CC7-3E47-467A-F6F4-8AA137CA2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E249229-CAF8-542F-D057-2B3B82C63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B077194-B02D-D780-7D09-3554C06D1B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6029362-9AD8-6096-5DAD-109E06773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D18A998-5570-D3F6-0E0E-71FE899C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AB76-9BCA-4781-B017-E33CC79C81B8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90EDD0B-AED5-5F30-AA62-BD71ACFAF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32C5D22-0D4C-6F62-13A4-A9AA34DCC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07E-1A11-4F4A-A467-A0212E7A8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3272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C098CA-C136-C9E0-323D-434FA3BE0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9A1B6C4-4B7B-9B1E-2D11-97748E57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AB76-9BCA-4781-B017-E33CC79C81B8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FD062B6-6AD3-4C20-45DB-0414B3C1C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C57A647-6E95-7732-617F-D7868FB27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07E-1A11-4F4A-A467-A0212E7A8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07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E99C53D-F4C3-D183-3904-822886B71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AB76-9BCA-4781-B017-E33CC79C81B8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F27F223-7E70-E123-CEFC-A35E028E0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C46464-4F38-CEFB-204C-E69512084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07E-1A11-4F4A-A467-A0212E7A8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2438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07B0F-3AB6-5EFA-AD68-56C56DF0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A8A177-65E2-0C28-380F-E13CFD152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788EE7-B948-4389-C844-FBB22B2B4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A890A5-3B2E-7AE8-84CA-FDDED6C5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AB76-9BCA-4781-B017-E33CC79C81B8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9F99B3E-CDC2-DF71-B616-E92C30258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687631-BB36-C92F-5706-E8597AAC6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07E-1A11-4F4A-A467-A0212E7A8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8077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0BB37-45BD-5CF8-1CAA-C07B9A1FE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FC452B1-0B9E-1BFD-7645-90EA58519F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480775-6EA4-F5D5-A8C4-A9D162401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5416E60-3BDB-8DA1-C44A-40D1B578F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AB76-9BCA-4781-B017-E33CC79C81B8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5C6790-6C03-FB73-1E24-56186957D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347432-0242-17CA-E6F1-D372C9775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507E-1A11-4F4A-A467-A0212E7A8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841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AFBB05-EADA-2FA3-0224-96AE40D1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297D08-DF22-070F-6F5B-0614B388B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AB6A03-D4EB-4AD2-604E-E8F2E3C49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4AB76-9BCA-4781-B017-E33CC79C81B8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87C381-CD1C-39A0-536E-1A6314139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C16FBC-C4D7-D490-5247-56153D90C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1507E-1A11-4F4A-A467-A0212E7A8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295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7.xml"/><Relationship Id="rId18" Type="http://schemas.openxmlformats.org/officeDocument/2006/relationships/customXml" Target="../ink/ink12.xml"/><Relationship Id="rId26" Type="http://schemas.openxmlformats.org/officeDocument/2006/relationships/customXml" Target="../ink/ink20.xml"/><Relationship Id="rId3" Type="http://schemas.openxmlformats.org/officeDocument/2006/relationships/image" Target="../media/image2.JPG"/><Relationship Id="rId21" Type="http://schemas.openxmlformats.org/officeDocument/2006/relationships/customXml" Target="../ink/ink15.xml"/><Relationship Id="rId7" Type="http://schemas.openxmlformats.org/officeDocument/2006/relationships/customXml" Target="../ink/ink3.xml"/><Relationship Id="rId12" Type="http://schemas.openxmlformats.org/officeDocument/2006/relationships/customXml" Target="../ink/ink6.xml"/><Relationship Id="rId17" Type="http://schemas.openxmlformats.org/officeDocument/2006/relationships/customXml" Target="../ink/ink11.xml"/><Relationship Id="rId25" Type="http://schemas.openxmlformats.org/officeDocument/2006/relationships/customXml" Target="../ink/ink19.xml"/><Relationship Id="rId2" Type="http://schemas.openxmlformats.org/officeDocument/2006/relationships/image" Target="../media/image1.JPG"/><Relationship Id="rId16" Type="http://schemas.openxmlformats.org/officeDocument/2006/relationships/customXml" Target="../ink/ink10.xml"/><Relationship Id="rId20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5.png"/><Relationship Id="rId24" Type="http://schemas.openxmlformats.org/officeDocument/2006/relationships/customXml" Target="../ink/ink18.xml"/><Relationship Id="rId5" Type="http://schemas.openxmlformats.org/officeDocument/2006/relationships/image" Target="../media/image3.png"/><Relationship Id="rId15" Type="http://schemas.openxmlformats.org/officeDocument/2006/relationships/customXml" Target="../ink/ink9.xml"/><Relationship Id="rId23" Type="http://schemas.openxmlformats.org/officeDocument/2006/relationships/customXml" Target="../ink/ink17.xml"/><Relationship Id="rId10" Type="http://schemas.openxmlformats.org/officeDocument/2006/relationships/customXml" Target="../ink/ink5.xml"/><Relationship Id="rId19" Type="http://schemas.openxmlformats.org/officeDocument/2006/relationships/customXml" Target="../ink/ink13.xml"/><Relationship Id="rId4" Type="http://schemas.openxmlformats.org/officeDocument/2006/relationships/customXml" Target="../ink/ink1.xml"/><Relationship Id="rId9" Type="http://schemas.openxmlformats.org/officeDocument/2006/relationships/image" Target="../media/image4.png"/><Relationship Id="rId14" Type="http://schemas.openxmlformats.org/officeDocument/2006/relationships/customXml" Target="../ink/ink8.xml"/><Relationship Id="rId22" Type="http://schemas.openxmlformats.org/officeDocument/2006/relationships/customXml" Target="../ink/ink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5" Type="http://schemas.openxmlformats.org/officeDocument/2006/relationships/image" Target="../media/image37.png"/><Relationship Id="rId4" Type="http://schemas.openxmlformats.org/officeDocument/2006/relationships/customXml" Target="../ink/ink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6.xml"/><Relationship Id="rId13" Type="http://schemas.openxmlformats.org/officeDocument/2006/relationships/image" Target="../media/image44.png"/><Relationship Id="rId3" Type="http://schemas.openxmlformats.org/officeDocument/2006/relationships/image" Target="../media/image40.jpg"/><Relationship Id="rId7" Type="http://schemas.openxmlformats.org/officeDocument/2006/relationships/image" Target="../media/image3.png"/><Relationship Id="rId12" Type="http://schemas.openxmlformats.org/officeDocument/2006/relationships/customXml" Target="../ink/ink48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5.xml"/><Relationship Id="rId11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customXml" Target="../ink/ink47.xml"/><Relationship Id="rId4" Type="http://schemas.openxmlformats.org/officeDocument/2006/relationships/customXml" Target="../ink/ink44.xml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1.xml"/><Relationship Id="rId3" Type="http://schemas.openxmlformats.org/officeDocument/2006/relationships/image" Target="../media/image46.jpg"/><Relationship Id="rId7" Type="http://schemas.openxmlformats.org/officeDocument/2006/relationships/image" Target="../media/image4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0.xml"/><Relationship Id="rId5" Type="http://schemas.openxmlformats.org/officeDocument/2006/relationships/image" Target="../media/image47.png"/><Relationship Id="rId4" Type="http://schemas.openxmlformats.org/officeDocument/2006/relationships/customXml" Target="../ink/ink49.xml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2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customXml" Target="../ink/ink53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customXml" Target="../ink/ink54.xml"/><Relationship Id="rId7" Type="http://schemas.openxmlformats.org/officeDocument/2006/relationships/customXml" Target="../ink/ink56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customXml" Target="../ink/ink55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7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customXml" Target="../ink/ink58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customXml" Target="../ink/ink63.xml"/><Relationship Id="rId3" Type="http://schemas.openxmlformats.org/officeDocument/2006/relationships/image" Target="../media/image62.jpg"/><Relationship Id="rId7" Type="http://schemas.openxmlformats.org/officeDocument/2006/relationships/customXml" Target="../ink/ink60.xml"/><Relationship Id="rId12" Type="http://schemas.openxmlformats.org/officeDocument/2006/relationships/image" Target="../media/image67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customXml" Target="../ink/ink62.xml"/><Relationship Id="rId5" Type="http://schemas.openxmlformats.org/officeDocument/2006/relationships/customXml" Target="../ink/ink59.xml"/><Relationship Id="rId10" Type="http://schemas.openxmlformats.org/officeDocument/2006/relationships/image" Target="../media/image66.png"/><Relationship Id="rId4" Type="http://schemas.openxmlformats.org/officeDocument/2006/relationships/image" Target="../media/image63.jpg"/><Relationship Id="rId9" Type="http://schemas.openxmlformats.org/officeDocument/2006/relationships/customXml" Target="../ink/ink61.xml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customXml" Target="../ink/ink25.xml"/><Relationship Id="rId3" Type="http://schemas.openxmlformats.org/officeDocument/2006/relationships/image" Target="../media/image9.jpg"/><Relationship Id="rId7" Type="http://schemas.openxmlformats.org/officeDocument/2006/relationships/customXml" Target="../ink/ink22.xml"/><Relationship Id="rId12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customXml" Target="../ink/ink24.xml"/><Relationship Id="rId5" Type="http://schemas.openxmlformats.org/officeDocument/2006/relationships/customXml" Target="../ink/ink21.xml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0.jpg"/><Relationship Id="rId9" Type="http://schemas.openxmlformats.org/officeDocument/2006/relationships/customXml" Target="../ink/ink23.xml"/><Relationship Id="rId14" Type="http://schemas.openxmlformats.org/officeDocument/2006/relationships/customXml" Target="../ink/ink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customXml" Target="../ink/ink28.xml"/><Relationship Id="rId12" Type="http://schemas.openxmlformats.org/officeDocument/2006/relationships/customXml" Target="../ink/ink31.xml"/><Relationship Id="rId2" Type="http://schemas.openxmlformats.org/officeDocument/2006/relationships/image" Target="../media/image15.jpg"/><Relationship Id="rId16" Type="http://schemas.openxmlformats.org/officeDocument/2006/relationships/customXml" Target="../ink/ink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customXml" Target="../ink/ink30.xml"/><Relationship Id="rId5" Type="http://schemas.openxmlformats.org/officeDocument/2006/relationships/customXml" Target="../ink/ink27.xml"/><Relationship Id="rId1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openxmlformats.org/officeDocument/2006/relationships/image" Target="../media/image17.jpg"/><Relationship Id="rId9" Type="http://schemas.openxmlformats.org/officeDocument/2006/relationships/customXml" Target="../ink/ink29.xml"/><Relationship Id="rId14" Type="http://schemas.openxmlformats.org/officeDocument/2006/relationships/customXml" Target="../ink/ink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ustomXml" Target="../ink/ink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.xml"/><Relationship Id="rId3" Type="http://schemas.openxmlformats.org/officeDocument/2006/relationships/image" Target="../media/image26.jpg"/><Relationship Id="rId7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6.xml"/><Relationship Id="rId11" Type="http://schemas.openxmlformats.org/officeDocument/2006/relationships/image" Target="../media/image3.png"/><Relationship Id="rId5" Type="http://schemas.openxmlformats.org/officeDocument/2006/relationships/image" Target="../media/image27.png"/><Relationship Id="rId10" Type="http://schemas.openxmlformats.org/officeDocument/2006/relationships/customXml" Target="../ink/ink38.xml"/><Relationship Id="rId4" Type="http://schemas.openxmlformats.org/officeDocument/2006/relationships/customXml" Target="../ink/ink35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ustomXml" Target="../ink/ink39.xml"/><Relationship Id="rId7" Type="http://schemas.openxmlformats.org/officeDocument/2006/relationships/customXml" Target="../ink/ink41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customXml" Target="../ink/ink40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74F55C-3AEC-2C34-216F-6A143F135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2DC76564-6C7F-6239-0ABD-C0163EAC7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4" y="724917"/>
            <a:ext cx="2912879" cy="4351338"/>
          </a:xfr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0F238E23-044B-A811-D7FB-F6BF5F5A6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57" y="724916"/>
            <a:ext cx="7909908" cy="56656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EEF62962-C531-F580-7370-C4DFAC046B97}"/>
                  </a:ext>
                </a:extLst>
              </p14:cNvPr>
              <p14:cNvContentPartPr/>
              <p14:nvPr/>
            </p14:nvContentPartPr>
            <p14:xfrm>
              <a:off x="4848590" y="1611939"/>
              <a:ext cx="360" cy="36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EEF62962-C531-F580-7370-C4DFAC046B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5590" y="15489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D579F7D9-5BB5-39A7-4637-384CDC7D0972}"/>
                  </a:ext>
                </a:extLst>
              </p14:cNvPr>
              <p14:cNvContentPartPr/>
              <p14:nvPr/>
            </p14:nvContentPartPr>
            <p14:xfrm>
              <a:off x="5379590" y="1698699"/>
              <a:ext cx="360" cy="36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D579F7D9-5BB5-39A7-4637-384CDC7D09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16590" y="16356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FAE9BB10-B725-4F59-411B-C2CBED03E3E1}"/>
                  </a:ext>
                </a:extLst>
              </p14:cNvPr>
              <p14:cNvContentPartPr/>
              <p14:nvPr/>
            </p14:nvContentPartPr>
            <p14:xfrm>
              <a:off x="5225150" y="1391619"/>
              <a:ext cx="360" cy="36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FAE9BB10-B725-4F59-411B-C2CBED03E3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62150" y="13289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AF7457E0-6A82-FB2B-85CD-2D30643F1AFB}"/>
                  </a:ext>
                </a:extLst>
              </p14:cNvPr>
              <p14:cNvContentPartPr/>
              <p14:nvPr/>
            </p14:nvContentPartPr>
            <p14:xfrm>
              <a:off x="4862630" y="3734139"/>
              <a:ext cx="90720" cy="432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AF7457E0-6A82-FB2B-85CD-2D30643F1AF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99990" y="3671139"/>
                <a:ext cx="21636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72AD5214-9A7A-D54A-5A79-847C4465C490}"/>
                  </a:ext>
                </a:extLst>
              </p14:cNvPr>
              <p14:cNvContentPartPr/>
              <p14:nvPr/>
            </p14:nvContentPartPr>
            <p14:xfrm>
              <a:off x="7183190" y="3486819"/>
              <a:ext cx="126360" cy="47160"/>
            </p14:xfrm>
          </p:contentPart>
        </mc:Choice>
        <mc:Fallback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72AD5214-9A7A-D54A-5A79-847C4465C49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20190" y="3424179"/>
                <a:ext cx="25200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E5F7BC39-B8BB-555C-DA56-FCD5132EA292}"/>
                  </a:ext>
                </a:extLst>
              </p14:cNvPr>
              <p14:cNvContentPartPr/>
              <p14:nvPr/>
            </p14:nvContentPartPr>
            <p14:xfrm>
              <a:off x="7985990" y="3304299"/>
              <a:ext cx="360" cy="360"/>
            </p14:xfrm>
          </p:contentPart>
        </mc:Choice>
        <mc:Fallback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E5F7BC39-B8BB-555C-DA56-FCD5132EA2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22990" y="32416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008E7041-7C8D-A3FD-DFEA-94089B931CD3}"/>
                  </a:ext>
                </a:extLst>
              </p14:cNvPr>
              <p14:cNvContentPartPr/>
              <p14:nvPr/>
            </p14:nvContentPartPr>
            <p14:xfrm>
              <a:off x="7272830" y="5154699"/>
              <a:ext cx="360" cy="360"/>
            </p14:xfrm>
          </p:contentPart>
        </mc:Choice>
        <mc:Fallback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008E7041-7C8D-A3FD-DFEA-94089B931C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09830" y="50916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D0402E26-F521-A3B1-12E5-633E9D4242E9}"/>
                  </a:ext>
                </a:extLst>
              </p14:cNvPr>
              <p14:cNvContentPartPr/>
              <p14:nvPr/>
            </p14:nvContentPartPr>
            <p14:xfrm>
              <a:off x="7865030" y="5046699"/>
              <a:ext cx="360" cy="360"/>
            </p14:xfrm>
          </p:contentPart>
        </mc:Choice>
        <mc:Fallback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D0402E26-F521-A3B1-12E5-633E9D4242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02390" y="49840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99DB3332-430C-DC44-2403-36162F20C767}"/>
                  </a:ext>
                </a:extLst>
              </p14:cNvPr>
              <p14:cNvContentPartPr/>
              <p14:nvPr/>
            </p14:nvContentPartPr>
            <p14:xfrm>
              <a:off x="7715270" y="4777419"/>
              <a:ext cx="360" cy="360"/>
            </p14:xfrm>
          </p:contentPart>
        </mc:Choice>
        <mc:Fallback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99DB3332-430C-DC44-2403-36162F20C7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52270" y="47147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0F82A6C9-8096-AB59-230F-FDDFE1E69366}"/>
                  </a:ext>
                </a:extLst>
              </p14:cNvPr>
              <p14:cNvContentPartPr/>
              <p14:nvPr/>
            </p14:nvContentPartPr>
            <p14:xfrm>
              <a:off x="7952870" y="5478699"/>
              <a:ext cx="360" cy="360"/>
            </p14:xfrm>
          </p:contentPart>
        </mc:Choice>
        <mc:Fallback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0F82A6C9-8096-AB59-230F-FDDFE1E693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90230" y="54160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C1CCE94E-429F-4B65-D9B3-0D0D02ABDC7E}"/>
                  </a:ext>
                </a:extLst>
              </p14:cNvPr>
              <p14:cNvContentPartPr/>
              <p14:nvPr/>
            </p14:nvContentPartPr>
            <p14:xfrm>
              <a:off x="6351950" y="5173779"/>
              <a:ext cx="360" cy="360"/>
            </p14:xfrm>
          </p:contentPart>
        </mc:Choice>
        <mc:Fallback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C1CCE94E-429F-4B65-D9B3-0D0D02ABDC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8950" y="51107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EAA70987-2E35-665A-0704-56511A4323AB}"/>
                  </a:ext>
                </a:extLst>
              </p14:cNvPr>
              <p14:cNvContentPartPr/>
              <p14:nvPr/>
            </p14:nvContentPartPr>
            <p14:xfrm>
              <a:off x="9778790" y="5127699"/>
              <a:ext cx="360" cy="360"/>
            </p14:xfrm>
          </p:contentPart>
        </mc:Choice>
        <mc:Fallback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EAA70987-2E35-665A-0704-56511A4323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15790" y="50646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7" name="Inkt 16">
                <a:extLst>
                  <a:ext uri="{FF2B5EF4-FFF2-40B4-BE49-F238E27FC236}">
                    <a16:creationId xmlns:a16="http://schemas.microsoft.com/office/drawing/2014/main" id="{F11596BE-4968-393E-EF30-4AB9A7980D55}"/>
                  </a:ext>
                </a:extLst>
              </p14:cNvPr>
              <p14:cNvContentPartPr/>
              <p14:nvPr/>
            </p14:nvContentPartPr>
            <p14:xfrm>
              <a:off x="10172270" y="5130219"/>
              <a:ext cx="360" cy="360"/>
            </p14:xfrm>
          </p:contentPart>
        </mc:Choice>
        <mc:Fallback>
          <p:pic>
            <p:nvPicPr>
              <p:cNvPr id="17" name="Inkt 16">
                <a:extLst>
                  <a:ext uri="{FF2B5EF4-FFF2-40B4-BE49-F238E27FC236}">
                    <a16:creationId xmlns:a16="http://schemas.microsoft.com/office/drawing/2014/main" id="{F11596BE-4968-393E-EF30-4AB9A7980D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09270" y="50672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8" name="Inkt 17">
                <a:extLst>
                  <a:ext uri="{FF2B5EF4-FFF2-40B4-BE49-F238E27FC236}">
                    <a16:creationId xmlns:a16="http://schemas.microsoft.com/office/drawing/2014/main" id="{490F543B-7A3C-69D0-6413-89C7A3793FA9}"/>
                  </a:ext>
                </a:extLst>
              </p14:cNvPr>
              <p14:cNvContentPartPr/>
              <p14:nvPr/>
            </p14:nvContentPartPr>
            <p14:xfrm>
              <a:off x="9637670" y="3708939"/>
              <a:ext cx="360" cy="360"/>
            </p14:xfrm>
          </p:contentPart>
        </mc:Choice>
        <mc:Fallback>
          <p:pic>
            <p:nvPicPr>
              <p:cNvPr id="18" name="Inkt 17">
                <a:extLst>
                  <a:ext uri="{FF2B5EF4-FFF2-40B4-BE49-F238E27FC236}">
                    <a16:creationId xmlns:a16="http://schemas.microsoft.com/office/drawing/2014/main" id="{490F543B-7A3C-69D0-6413-89C7A3793F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4670" y="36462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t 18">
                <a:extLst>
                  <a:ext uri="{FF2B5EF4-FFF2-40B4-BE49-F238E27FC236}">
                    <a16:creationId xmlns:a16="http://schemas.microsoft.com/office/drawing/2014/main" id="{B3F71132-C55B-EAC7-DABA-38AC8DA29AAD}"/>
                  </a:ext>
                </a:extLst>
              </p14:cNvPr>
              <p14:cNvContentPartPr/>
              <p14:nvPr/>
            </p14:nvContentPartPr>
            <p14:xfrm>
              <a:off x="9285230" y="3443259"/>
              <a:ext cx="360" cy="360"/>
            </p14:xfrm>
          </p:contentPart>
        </mc:Choice>
        <mc:Fallback>
          <p:pic>
            <p:nvPicPr>
              <p:cNvPr id="19" name="Inkt 18">
                <a:extLst>
                  <a:ext uri="{FF2B5EF4-FFF2-40B4-BE49-F238E27FC236}">
                    <a16:creationId xmlns:a16="http://schemas.microsoft.com/office/drawing/2014/main" id="{B3F71132-C55B-EAC7-DABA-38AC8DA29A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22230" y="33806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0" name="Inkt 19">
                <a:extLst>
                  <a:ext uri="{FF2B5EF4-FFF2-40B4-BE49-F238E27FC236}">
                    <a16:creationId xmlns:a16="http://schemas.microsoft.com/office/drawing/2014/main" id="{8634C580-4EBD-A1BF-BAD1-1B703C11527C}"/>
                  </a:ext>
                </a:extLst>
              </p14:cNvPr>
              <p14:cNvContentPartPr/>
              <p14:nvPr/>
            </p14:nvContentPartPr>
            <p14:xfrm>
              <a:off x="10020710" y="3638019"/>
              <a:ext cx="360" cy="360"/>
            </p14:xfrm>
          </p:contentPart>
        </mc:Choice>
        <mc:Fallback>
          <p:pic>
            <p:nvPicPr>
              <p:cNvPr id="20" name="Inkt 19">
                <a:extLst>
                  <a:ext uri="{FF2B5EF4-FFF2-40B4-BE49-F238E27FC236}">
                    <a16:creationId xmlns:a16="http://schemas.microsoft.com/office/drawing/2014/main" id="{8634C580-4EBD-A1BF-BAD1-1B703C1152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58070" y="35750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1" name="Inkt 20">
                <a:extLst>
                  <a:ext uri="{FF2B5EF4-FFF2-40B4-BE49-F238E27FC236}">
                    <a16:creationId xmlns:a16="http://schemas.microsoft.com/office/drawing/2014/main" id="{4F044DCC-78E7-BD53-57CE-74A7B5CCFFCF}"/>
                  </a:ext>
                </a:extLst>
              </p14:cNvPr>
              <p14:cNvContentPartPr/>
              <p14:nvPr/>
            </p14:nvContentPartPr>
            <p14:xfrm>
              <a:off x="9927470" y="3436059"/>
              <a:ext cx="360" cy="360"/>
            </p14:xfrm>
          </p:contentPart>
        </mc:Choice>
        <mc:Fallback>
          <p:pic>
            <p:nvPicPr>
              <p:cNvPr id="21" name="Inkt 20">
                <a:extLst>
                  <a:ext uri="{FF2B5EF4-FFF2-40B4-BE49-F238E27FC236}">
                    <a16:creationId xmlns:a16="http://schemas.microsoft.com/office/drawing/2014/main" id="{4F044DCC-78E7-BD53-57CE-74A7B5CCFF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64830" y="337341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2" name="Inkt 21">
                <a:extLst>
                  <a:ext uri="{FF2B5EF4-FFF2-40B4-BE49-F238E27FC236}">
                    <a16:creationId xmlns:a16="http://schemas.microsoft.com/office/drawing/2014/main" id="{F87B2265-797A-304D-6DFC-85D267445248}"/>
                  </a:ext>
                </a:extLst>
              </p14:cNvPr>
              <p14:cNvContentPartPr/>
              <p14:nvPr/>
            </p14:nvContentPartPr>
            <p14:xfrm>
              <a:off x="9906230" y="1786539"/>
              <a:ext cx="360" cy="360"/>
            </p14:xfrm>
          </p:contentPart>
        </mc:Choice>
        <mc:Fallback>
          <p:pic>
            <p:nvPicPr>
              <p:cNvPr id="22" name="Inkt 21">
                <a:extLst>
                  <a:ext uri="{FF2B5EF4-FFF2-40B4-BE49-F238E27FC236}">
                    <a16:creationId xmlns:a16="http://schemas.microsoft.com/office/drawing/2014/main" id="{F87B2265-797A-304D-6DFC-85D26744524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43590" y="17238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t 22">
                <a:extLst>
                  <a:ext uri="{FF2B5EF4-FFF2-40B4-BE49-F238E27FC236}">
                    <a16:creationId xmlns:a16="http://schemas.microsoft.com/office/drawing/2014/main" id="{E4F947E0-97C7-AA45-1671-A4D0E874FB72}"/>
                  </a:ext>
                </a:extLst>
              </p14:cNvPr>
              <p14:cNvContentPartPr/>
              <p14:nvPr/>
            </p14:nvContentPartPr>
            <p14:xfrm>
              <a:off x="9628670" y="1724259"/>
              <a:ext cx="360" cy="360"/>
            </p14:xfrm>
          </p:contentPart>
        </mc:Choice>
        <mc:Fallback>
          <p:pic>
            <p:nvPicPr>
              <p:cNvPr id="23" name="Inkt 22">
                <a:extLst>
                  <a:ext uri="{FF2B5EF4-FFF2-40B4-BE49-F238E27FC236}">
                    <a16:creationId xmlns:a16="http://schemas.microsoft.com/office/drawing/2014/main" id="{E4F947E0-97C7-AA45-1671-A4D0E874FB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66030" y="16612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t 23">
                <a:extLst>
                  <a:ext uri="{FF2B5EF4-FFF2-40B4-BE49-F238E27FC236}">
                    <a16:creationId xmlns:a16="http://schemas.microsoft.com/office/drawing/2014/main" id="{29A82B97-3001-16C5-5AF8-F4E5AF2E6293}"/>
                  </a:ext>
                </a:extLst>
              </p14:cNvPr>
              <p14:cNvContentPartPr/>
              <p14:nvPr/>
            </p14:nvContentPartPr>
            <p14:xfrm>
              <a:off x="9362270" y="1725699"/>
              <a:ext cx="360" cy="360"/>
            </p14:xfrm>
          </p:contentPart>
        </mc:Choice>
        <mc:Fallback>
          <p:pic>
            <p:nvPicPr>
              <p:cNvPr id="24" name="Inkt 23">
                <a:extLst>
                  <a:ext uri="{FF2B5EF4-FFF2-40B4-BE49-F238E27FC236}">
                    <a16:creationId xmlns:a16="http://schemas.microsoft.com/office/drawing/2014/main" id="{29A82B97-3001-16C5-5AF8-F4E5AF2E62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99270" y="1662699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4182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651D0-E367-A631-CD58-70EDB545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vloer, binnen, klein, persoon&#10;&#10;Automatisch gegenereerde beschrijving">
            <a:extLst>
              <a:ext uri="{FF2B5EF4-FFF2-40B4-BE49-F238E27FC236}">
                <a16:creationId xmlns:a16="http://schemas.microsoft.com/office/drawing/2014/main" id="{F337E68D-0675-C650-9A75-B8AADC495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3" y="674513"/>
            <a:ext cx="3736788" cy="5610485"/>
          </a:xfrm>
        </p:spPr>
      </p:pic>
      <p:pic>
        <p:nvPicPr>
          <p:cNvPr id="7" name="Afbeelding 6" descr="Afbeelding met binnen, persoon, kind, vloer&#10;&#10;Automatisch gegenereerde beschrijving">
            <a:extLst>
              <a:ext uri="{FF2B5EF4-FFF2-40B4-BE49-F238E27FC236}">
                <a16:creationId xmlns:a16="http://schemas.microsoft.com/office/drawing/2014/main" id="{84E7B6D4-E1C4-EC46-C73A-51957F5D7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88" y="674512"/>
            <a:ext cx="7244584" cy="483243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A80FD573-86D0-875F-5CFB-4B49412F130A}"/>
                  </a:ext>
                </a:extLst>
              </p14:cNvPr>
              <p14:cNvContentPartPr/>
              <p14:nvPr/>
            </p14:nvContentPartPr>
            <p14:xfrm>
              <a:off x="2997470" y="2151219"/>
              <a:ext cx="282960" cy="5040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A80FD573-86D0-875F-5CFB-4B49412F130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4830" y="2088579"/>
                <a:ext cx="40860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67827DCF-2376-B1A8-B995-7A1CCADA3FDE}"/>
                  </a:ext>
                </a:extLst>
              </p14:cNvPr>
              <p14:cNvContentPartPr/>
              <p14:nvPr/>
            </p14:nvContentPartPr>
            <p14:xfrm>
              <a:off x="8980310" y="1891659"/>
              <a:ext cx="372600" cy="10800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67827DCF-2376-B1A8-B995-7A1CCADA3F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17670" y="1828659"/>
                <a:ext cx="498240" cy="23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7102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2931BE-99A2-32B3-69CC-9E3C09A9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4" descr="Afbeelding met persoon, slaapkamer&#10;&#10;Automatisch gegenereerde beschrijving">
            <a:extLst>
              <a:ext uri="{FF2B5EF4-FFF2-40B4-BE49-F238E27FC236}">
                <a16:creationId xmlns:a16="http://schemas.microsoft.com/office/drawing/2014/main" id="{F96717E9-66FA-D6C8-6215-90B7FD2DF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6" y="494142"/>
            <a:ext cx="5958107" cy="3872376"/>
          </a:xfrm>
        </p:spPr>
      </p:pic>
      <p:pic>
        <p:nvPicPr>
          <p:cNvPr id="6" name="Afbeelding 5" descr="Afbeelding met persoon, kind, jongen, klein&#10;&#10;Automatisch gegenereerde beschrijving">
            <a:extLst>
              <a:ext uri="{FF2B5EF4-FFF2-40B4-BE49-F238E27FC236}">
                <a16:creationId xmlns:a16="http://schemas.microsoft.com/office/drawing/2014/main" id="{6C5A981D-162F-19D4-3F00-DE1497184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34" y="493159"/>
            <a:ext cx="3939992" cy="587168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982424AB-4F20-8767-5AA4-924B94087F4C}"/>
                  </a:ext>
                </a:extLst>
              </p14:cNvPr>
              <p14:cNvContentPartPr/>
              <p14:nvPr/>
            </p14:nvContentPartPr>
            <p14:xfrm>
              <a:off x="1437590" y="1418259"/>
              <a:ext cx="237960" cy="864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982424AB-4F20-8767-5AA4-924B94087F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4950" y="1355259"/>
                <a:ext cx="3636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3C55906F-1879-B159-BA04-B2FB1C1624C4}"/>
                  </a:ext>
                </a:extLst>
              </p14:cNvPr>
              <p14:cNvContentPartPr/>
              <p14:nvPr/>
            </p14:nvContentPartPr>
            <p14:xfrm>
              <a:off x="3930590" y="1423659"/>
              <a:ext cx="360" cy="360"/>
            </p14:xfrm>
          </p:contentPart>
        </mc:Choice>
        <mc:Fallback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3C55906F-1879-B159-BA04-B2FB1C1624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67950" y="136065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0F8F489B-1FF5-4DF7-1E26-F3DB8B663F00}"/>
                  </a:ext>
                </a:extLst>
              </p14:cNvPr>
              <p14:cNvContentPartPr/>
              <p14:nvPr/>
            </p14:nvContentPartPr>
            <p14:xfrm>
              <a:off x="7053230" y="2982459"/>
              <a:ext cx="797400" cy="222480"/>
            </p14:xfrm>
          </p:contentPart>
        </mc:Choice>
        <mc:Fallback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0F8F489B-1FF5-4DF7-1E26-F3DB8B663F0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90590" y="2919819"/>
                <a:ext cx="923040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EBED4238-D741-6C4A-D331-14A5CE754CFB}"/>
                  </a:ext>
                </a:extLst>
              </p14:cNvPr>
              <p14:cNvContentPartPr/>
              <p14:nvPr/>
            </p14:nvContentPartPr>
            <p14:xfrm>
              <a:off x="9530030" y="4060299"/>
              <a:ext cx="684000" cy="28224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EBED4238-D741-6C4A-D331-14A5CE754CF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67390" y="3997659"/>
                <a:ext cx="809640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F745E822-CA2C-368E-5AAD-ABFC8F03FE23}"/>
                  </a:ext>
                </a:extLst>
              </p14:cNvPr>
              <p14:cNvContentPartPr/>
              <p14:nvPr/>
            </p14:nvContentPartPr>
            <p14:xfrm>
              <a:off x="7959350" y="1067619"/>
              <a:ext cx="627480" cy="298440"/>
            </p14:xfrm>
          </p:contentPart>
        </mc:Choice>
        <mc:Fallback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F745E822-CA2C-368E-5AAD-ABFC8F03FE2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96710" y="1004979"/>
                <a:ext cx="753120" cy="42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9847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1FC078-C684-ED03-161B-58A8CA0EE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persoon, plastic, blauw&#10;&#10;Automatisch gegenereerde beschrijving">
            <a:extLst>
              <a:ext uri="{FF2B5EF4-FFF2-40B4-BE49-F238E27FC236}">
                <a16:creationId xmlns:a16="http://schemas.microsoft.com/office/drawing/2014/main" id="{DEDA32DB-8519-AE61-5F92-DF33A84A0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8" y="1027906"/>
            <a:ext cx="5649739" cy="3782057"/>
          </a:xfrm>
        </p:spPr>
      </p:pic>
      <p:pic>
        <p:nvPicPr>
          <p:cNvPr id="7" name="Afbeelding 6" descr="Afbeelding met persoon, kind, klein&#10;&#10;Automatisch gegenereerde beschrijving">
            <a:extLst>
              <a:ext uri="{FF2B5EF4-FFF2-40B4-BE49-F238E27FC236}">
                <a16:creationId xmlns:a16="http://schemas.microsoft.com/office/drawing/2014/main" id="{027A48F7-0B30-224D-4402-DDE5DA4F9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68" y="1027906"/>
            <a:ext cx="5649740" cy="378205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7F75D359-E292-DF1E-094D-5F752A54753A}"/>
                  </a:ext>
                </a:extLst>
              </p14:cNvPr>
              <p14:cNvContentPartPr/>
              <p14:nvPr/>
            </p14:nvContentPartPr>
            <p14:xfrm>
              <a:off x="3771830" y="1989219"/>
              <a:ext cx="384120" cy="14796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7F75D359-E292-DF1E-094D-5F752A5475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09190" y="1926219"/>
                <a:ext cx="50976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133170E2-4283-94D1-151E-528C46DF6B8E}"/>
                  </a:ext>
                </a:extLst>
              </p14:cNvPr>
              <p14:cNvContentPartPr/>
              <p14:nvPr/>
            </p14:nvContentPartPr>
            <p14:xfrm>
              <a:off x="8627150" y="2082099"/>
              <a:ext cx="670680" cy="19260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133170E2-4283-94D1-151E-528C46DF6B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64150" y="2019459"/>
                <a:ext cx="79632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A573186F-5325-A284-E9BB-7AD3DB4FFF6A}"/>
                  </a:ext>
                </a:extLst>
              </p14:cNvPr>
              <p14:cNvContentPartPr/>
              <p14:nvPr/>
            </p14:nvContentPartPr>
            <p14:xfrm>
              <a:off x="10070750" y="2313939"/>
              <a:ext cx="434880" cy="22428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A573186F-5325-A284-E9BB-7AD3DB4FFF6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08110" y="2250939"/>
                <a:ext cx="560520" cy="34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9672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DC2E9A-C461-DD5E-9538-9B0C3ED5A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buiten, grond, persoon, handkar&#10;&#10;Automatisch gegenereerde beschrijving">
            <a:extLst>
              <a:ext uri="{FF2B5EF4-FFF2-40B4-BE49-F238E27FC236}">
                <a16:creationId xmlns:a16="http://schemas.microsoft.com/office/drawing/2014/main" id="{EC5E484C-AC4B-19B6-ED07-1431DF02C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01" y="365125"/>
            <a:ext cx="9261820" cy="6200062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9BBEFCC2-3F05-0DB9-B025-1FCE8CA31F99}"/>
                  </a:ext>
                </a:extLst>
              </p14:cNvPr>
              <p14:cNvContentPartPr/>
              <p14:nvPr/>
            </p14:nvContentPartPr>
            <p14:xfrm>
              <a:off x="7103990" y="1143939"/>
              <a:ext cx="548280" cy="34308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9BBEFCC2-3F05-0DB9-B025-1FCE8CA31F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1350" y="1080939"/>
                <a:ext cx="673920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9E7E3636-00A6-E832-8F68-7BD01A35B414}"/>
                  </a:ext>
                </a:extLst>
              </p14:cNvPr>
              <p14:cNvContentPartPr/>
              <p14:nvPr/>
            </p14:nvContentPartPr>
            <p14:xfrm>
              <a:off x="8513030" y="2308899"/>
              <a:ext cx="159480" cy="5940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9E7E3636-00A6-E832-8F68-7BD01A35B4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50030" y="2245899"/>
                <a:ext cx="285120" cy="18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6978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CC2931-D059-EF7B-78D1-49D5F0EDB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D1094576-F75D-F238-3D75-6E9F68BC1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98" y="221287"/>
            <a:ext cx="9144403" cy="6127750"/>
          </a:xfrm>
        </p:spPr>
      </p:pic>
    </p:spTree>
    <p:extLst>
      <p:ext uri="{BB962C8B-B14F-4D97-AF65-F5344CB8AC3E}">
        <p14:creationId xmlns:p14="http://schemas.microsoft.com/office/powerpoint/2010/main" val="1774461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37A54-1678-B1A8-1155-27D743C9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persoon, kind, jongen, jong&#10;&#10;Automatisch gegenereerde beschrijving">
            <a:extLst>
              <a:ext uri="{FF2B5EF4-FFF2-40B4-BE49-F238E27FC236}">
                <a16:creationId xmlns:a16="http://schemas.microsoft.com/office/drawing/2014/main" id="{F0F53E61-BA82-10D1-AD40-6F719ECD9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74" y="282932"/>
            <a:ext cx="9159087" cy="6127750"/>
          </a:xfr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7DDF4FA2-8F4A-E563-DF7B-F34A82D9B8A3}"/>
              </a:ext>
            </a:extLst>
          </p:cNvPr>
          <p:cNvGrpSpPr/>
          <p:nvPr/>
        </p:nvGrpSpPr>
        <p:grpSpPr>
          <a:xfrm>
            <a:off x="2270630" y="1089219"/>
            <a:ext cx="778680" cy="156240"/>
            <a:chOff x="2270630" y="1089219"/>
            <a:chExt cx="778680" cy="156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3" name="Inkt 2">
                  <a:extLst>
                    <a:ext uri="{FF2B5EF4-FFF2-40B4-BE49-F238E27FC236}">
                      <a16:creationId xmlns:a16="http://schemas.microsoft.com/office/drawing/2014/main" id="{E5EDC089-EFEF-2DD0-860E-37E8DB4BFAFC}"/>
                    </a:ext>
                  </a:extLst>
                </p14:cNvPr>
                <p14:cNvContentPartPr/>
                <p14:nvPr/>
              </p14:nvContentPartPr>
              <p14:xfrm>
                <a:off x="2270630" y="1135659"/>
                <a:ext cx="778680" cy="109800"/>
              </p14:xfrm>
            </p:contentPart>
          </mc:Choice>
          <mc:Fallback>
            <p:pic>
              <p:nvPicPr>
                <p:cNvPr id="3" name="Inkt 2">
                  <a:extLst>
                    <a:ext uri="{FF2B5EF4-FFF2-40B4-BE49-F238E27FC236}">
                      <a16:creationId xmlns:a16="http://schemas.microsoft.com/office/drawing/2014/main" id="{E5EDC089-EFEF-2DD0-860E-37E8DB4BFAF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07990" y="1072659"/>
                  <a:ext cx="90432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4" name="Inkt 3">
                  <a:extLst>
                    <a:ext uri="{FF2B5EF4-FFF2-40B4-BE49-F238E27FC236}">
                      <a16:creationId xmlns:a16="http://schemas.microsoft.com/office/drawing/2014/main" id="{3F3B520E-772F-C456-DEDF-E2418E20B3C6}"/>
                    </a:ext>
                  </a:extLst>
                </p14:cNvPr>
                <p14:cNvContentPartPr/>
                <p14:nvPr/>
              </p14:nvContentPartPr>
              <p14:xfrm>
                <a:off x="2326070" y="1089219"/>
                <a:ext cx="694440" cy="51840"/>
              </p14:xfrm>
            </p:contentPart>
          </mc:Choice>
          <mc:Fallback>
            <p:pic>
              <p:nvPicPr>
                <p:cNvPr id="4" name="Inkt 3">
                  <a:extLst>
                    <a:ext uri="{FF2B5EF4-FFF2-40B4-BE49-F238E27FC236}">
                      <a16:creationId xmlns:a16="http://schemas.microsoft.com/office/drawing/2014/main" id="{3F3B520E-772F-C456-DEDF-E2418E20B3C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63070" y="1026219"/>
                  <a:ext cx="820080" cy="177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B643EDAF-A855-9FF9-DD7C-4CB5EBDEC2F7}"/>
                  </a:ext>
                </a:extLst>
              </p14:cNvPr>
              <p14:cNvContentPartPr/>
              <p14:nvPr/>
            </p14:nvContentPartPr>
            <p14:xfrm>
              <a:off x="6485870" y="2144379"/>
              <a:ext cx="571680" cy="241560"/>
            </p14:xfrm>
          </p:contentPart>
        </mc:Choice>
        <mc:Fallback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B643EDAF-A855-9FF9-DD7C-4CB5EBDEC2F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2870" y="2081379"/>
                <a:ext cx="697320" cy="36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5848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57B2C-FD68-4A09-3E8A-52041BBD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computer&#10;&#10;Automatisch gegenereerde beschrijving">
            <a:extLst>
              <a:ext uri="{FF2B5EF4-FFF2-40B4-BE49-F238E27FC236}">
                <a16:creationId xmlns:a16="http://schemas.microsoft.com/office/drawing/2014/main" id="{D85CB73A-AE58-E0C2-68DD-F30E24C73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2" y="232149"/>
            <a:ext cx="9576784" cy="6393701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1F360790-3002-18C3-B04F-12B57D4E5C2B}"/>
                  </a:ext>
                </a:extLst>
              </p14:cNvPr>
              <p14:cNvContentPartPr/>
              <p14:nvPr/>
            </p14:nvContentPartPr>
            <p14:xfrm>
              <a:off x="4304270" y="1363899"/>
              <a:ext cx="613800" cy="21168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1F360790-3002-18C3-B04F-12B57D4E5C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41270" y="1301259"/>
                <a:ext cx="739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E35CA82A-B7F8-52B7-D992-4C74F2831246}"/>
                  </a:ext>
                </a:extLst>
              </p14:cNvPr>
              <p14:cNvContentPartPr/>
              <p14:nvPr/>
            </p14:nvContentPartPr>
            <p14:xfrm>
              <a:off x="7082750" y="2459379"/>
              <a:ext cx="741600" cy="15444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E35CA82A-B7F8-52B7-D992-4C74F28312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19750" y="2396379"/>
                <a:ext cx="867240" cy="28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7466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FA42E-F43F-FEB4-22DE-95A149410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persoon, jong, klein&#10;&#10;Automatisch gegenereerde beschrijving">
            <a:extLst>
              <a:ext uri="{FF2B5EF4-FFF2-40B4-BE49-F238E27FC236}">
                <a16:creationId xmlns:a16="http://schemas.microsoft.com/office/drawing/2014/main" id="{E0EBC6FF-DFE2-39DE-D2FE-378212D49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5" y="389075"/>
            <a:ext cx="4053233" cy="6079850"/>
          </a:xfrm>
        </p:spPr>
      </p:pic>
      <p:pic>
        <p:nvPicPr>
          <p:cNvPr id="7" name="Afbeelding 6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8D319312-AB1D-3A9F-D1FC-F7E13760E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38" y="3541000"/>
            <a:ext cx="4744205" cy="3175873"/>
          </a:xfrm>
          <a:prstGeom prst="rect">
            <a:avLst/>
          </a:prstGeom>
        </p:spPr>
      </p:pic>
      <p:pic>
        <p:nvPicPr>
          <p:cNvPr id="8" name="Tijdelijke aanduiding voor inhoud 4" descr="Afbeelding met tekst, persoon, binnen, jongen&#10;&#10;Automatisch gegenereerde beschrijving">
            <a:extLst>
              <a:ext uri="{FF2B5EF4-FFF2-40B4-BE49-F238E27FC236}">
                <a16:creationId xmlns:a16="http://schemas.microsoft.com/office/drawing/2014/main" id="{C5F293D8-B5CD-0170-1F00-BB9287403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38" y="365125"/>
            <a:ext cx="4589539" cy="306966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114505A9-7934-A009-B035-A369BAFAA48D}"/>
                  </a:ext>
                </a:extLst>
              </p14:cNvPr>
              <p14:cNvContentPartPr/>
              <p14:nvPr/>
            </p14:nvContentPartPr>
            <p14:xfrm>
              <a:off x="1750070" y="1516539"/>
              <a:ext cx="218160" cy="6660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114505A9-7934-A009-B035-A369BAFAA4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87070" y="1453539"/>
                <a:ext cx="34380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EDB2DBC3-EDF3-0897-6F77-34FB24D704C0}"/>
                  </a:ext>
                </a:extLst>
              </p14:cNvPr>
              <p14:cNvContentPartPr/>
              <p14:nvPr/>
            </p14:nvContentPartPr>
            <p14:xfrm>
              <a:off x="3467270" y="1762419"/>
              <a:ext cx="224640" cy="8100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EDB2DBC3-EDF3-0897-6F77-34FB24D704C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04630" y="1699419"/>
                <a:ext cx="35028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6605A391-EB82-A03B-6574-3E5075FA2004}"/>
                  </a:ext>
                </a:extLst>
              </p14:cNvPr>
              <p14:cNvContentPartPr/>
              <p14:nvPr/>
            </p14:nvContentPartPr>
            <p14:xfrm>
              <a:off x="6678830" y="935859"/>
              <a:ext cx="126000" cy="1296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6605A391-EB82-A03B-6574-3E5075FA20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16190" y="873219"/>
                <a:ext cx="25164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35F0D84B-E2A6-B2CD-1CFF-B6C70E2B6ABE}"/>
                  </a:ext>
                </a:extLst>
              </p14:cNvPr>
              <p14:cNvContentPartPr/>
              <p14:nvPr/>
            </p14:nvContentPartPr>
            <p14:xfrm>
              <a:off x="9028190" y="971139"/>
              <a:ext cx="131760" cy="59400"/>
            </p14:xfrm>
          </p:contentPart>
        </mc:Choice>
        <mc:Fallback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35F0D84B-E2A6-B2CD-1CFF-B6C70E2B6AB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65550" y="908499"/>
                <a:ext cx="25740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799EC1C8-20CE-15C5-B814-DDCB363E6116}"/>
                  </a:ext>
                </a:extLst>
              </p14:cNvPr>
              <p14:cNvContentPartPr/>
              <p14:nvPr/>
            </p14:nvContentPartPr>
            <p14:xfrm>
              <a:off x="6950630" y="4522899"/>
              <a:ext cx="139680" cy="73080"/>
            </p14:xfrm>
          </p:contentPart>
        </mc:Choice>
        <mc:Fallback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799EC1C8-20CE-15C5-B814-DDCB363E61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87990" y="4459899"/>
                <a:ext cx="265320" cy="19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1143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5F5CC2-9CA8-4EBE-CEE4-AE2F9CCEE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851A9F-AC6B-C7C0-EB37-883B2F204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0461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587079-AF3E-B9D0-21E1-61FF4D841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483D85C6-FEBF-AE80-076D-B529A50E7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39" y="473577"/>
            <a:ext cx="8829782" cy="5910846"/>
          </a:xfrm>
        </p:spPr>
      </p:pic>
    </p:spTree>
    <p:extLst>
      <p:ext uri="{BB962C8B-B14F-4D97-AF65-F5344CB8AC3E}">
        <p14:creationId xmlns:p14="http://schemas.microsoft.com/office/powerpoint/2010/main" val="990077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07028-E1E4-D304-4C8B-A5AC1081C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5E1B13A4-459F-1915-D815-CBDA726B0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42" y="-395163"/>
            <a:ext cx="5558318" cy="726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54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34DDB-00FD-6292-16E3-8BD56BA56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87F51220-47F4-7A37-C9B7-EC33B11B6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7" y="365125"/>
            <a:ext cx="3363680" cy="4351338"/>
          </a:xfrm>
        </p:spPr>
      </p:pic>
      <p:pic>
        <p:nvPicPr>
          <p:cNvPr id="7" name="Afbeelding 6" descr="Afbeelding met persoon&#10;&#10;Automatisch gegenereerde beschrijving">
            <a:extLst>
              <a:ext uri="{FF2B5EF4-FFF2-40B4-BE49-F238E27FC236}">
                <a16:creationId xmlns:a16="http://schemas.microsoft.com/office/drawing/2014/main" id="{5FD065C9-9B64-BEDB-7744-873495C83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38" y="934947"/>
            <a:ext cx="3098746" cy="4092683"/>
          </a:xfrm>
          <a:prstGeom prst="rect">
            <a:avLst/>
          </a:prstGeom>
        </p:spPr>
      </p:pic>
      <p:pic>
        <p:nvPicPr>
          <p:cNvPr id="9" name="Afbeelding 8" descr="Afbeelding met persoon, staand&#10;&#10;Automatisch gegenereerde beschrijving">
            <a:extLst>
              <a:ext uri="{FF2B5EF4-FFF2-40B4-BE49-F238E27FC236}">
                <a16:creationId xmlns:a16="http://schemas.microsoft.com/office/drawing/2014/main" id="{D02B5862-F0EF-EF53-784C-D414C8516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36" y="365125"/>
            <a:ext cx="4803498" cy="3648105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0ED4281-9961-F864-5DA0-497A4E4CA8AC}"/>
              </a:ext>
            </a:extLst>
          </p:cNvPr>
          <p:cNvGrpSpPr/>
          <p:nvPr/>
        </p:nvGrpSpPr>
        <p:grpSpPr>
          <a:xfrm>
            <a:off x="1464950" y="1457499"/>
            <a:ext cx="135360" cy="5400"/>
            <a:chOff x="1464950" y="1457499"/>
            <a:chExt cx="135360" cy="5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" name="Inkt 2">
                  <a:extLst>
                    <a:ext uri="{FF2B5EF4-FFF2-40B4-BE49-F238E27FC236}">
                      <a16:creationId xmlns:a16="http://schemas.microsoft.com/office/drawing/2014/main" id="{E57B438B-F8A7-7B4B-EE06-0975953213CB}"/>
                    </a:ext>
                  </a:extLst>
                </p14:cNvPr>
                <p14:cNvContentPartPr/>
                <p14:nvPr/>
              </p14:nvContentPartPr>
              <p14:xfrm>
                <a:off x="1505990" y="1457499"/>
                <a:ext cx="94320" cy="3600"/>
              </p14:xfrm>
            </p:contentPart>
          </mc:Choice>
          <mc:Fallback>
            <p:pic>
              <p:nvPicPr>
                <p:cNvPr id="3" name="Inkt 2">
                  <a:extLst>
                    <a:ext uri="{FF2B5EF4-FFF2-40B4-BE49-F238E27FC236}">
                      <a16:creationId xmlns:a16="http://schemas.microsoft.com/office/drawing/2014/main" id="{E57B438B-F8A7-7B4B-EE06-0975953213C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43350" y="1394499"/>
                  <a:ext cx="2199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4" name="Inkt 3">
                  <a:extLst>
                    <a:ext uri="{FF2B5EF4-FFF2-40B4-BE49-F238E27FC236}">
                      <a16:creationId xmlns:a16="http://schemas.microsoft.com/office/drawing/2014/main" id="{FCF9CB3B-533D-FEB1-EC72-1095DA61F376}"/>
                    </a:ext>
                  </a:extLst>
                </p14:cNvPr>
                <p14:cNvContentPartPr/>
                <p14:nvPr/>
              </p14:nvContentPartPr>
              <p14:xfrm>
                <a:off x="1464950" y="1462539"/>
                <a:ext cx="360" cy="360"/>
              </p14:xfrm>
            </p:contentPart>
          </mc:Choice>
          <mc:Fallback>
            <p:pic>
              <p:nvPicPr>
                <p:cNvPr id="4" name="Inkt 3">
                  <a:extLst>
                    <a:ext uri="{FF2B5EF4-FFF2-40B4-BE49-F238E27FC236}">
                      <a16:creationId xmlns:a16="http://schemas.microsoft.com/office/drawing/2014/main" id="{FCF9CB3B-533D-FEB1-EC72-1095DA61F37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01950" y="139989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8DF62F5B-93A8-16F8-91B9-E024EC771AF2}"/>
                  </a:ext>
                </a:extLst>
              </p14:cNvPr>
              <p14:cNvContentPartPr/>
              <p14:nvPr/>
            </p14:nvContentPartPr>
            <p14:xfrm>
              <a:off x="3381590" y="995619"/>
              <a:ext cx="86040" cy="2052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8DF62F5B-93A8-16F8-91B9-E024EC771A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18590" y="932979"/>
                <a:ext cx="21168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DBE99A13-B67B-3823-5A1D-36D7053FB05F}"/>
                  </a:ext>
                </a:extLst>
              </p14:cNvPr>
              <p14:cNvContentPartPr/>
              <p14:nvPr/>
            </p14:nvContentPartPr>
            <p14:xfrm>
              <a:off x="7264190" y="683139"/>
              <a:ext cx="192600" cy="18360"/>
            </p14:xfrm>
          </p:contentPart>
        </mc:Choice>
        <mc:Fallback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DBE99A13-B67B-3823-5A1D-36D7053FB05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01550" y="620499"/>
                <a:ext cx="3182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86711D58-1A46-CD01-98DF-32346010F2E6}"/>
                  </a:ext>
                </a:extLst>
              </p14:cNvPr>
              <p14:cNvContentPartPr/>
              <p14:nvPr/>
            </p14:nvContentPartPr>
            <p14:xfrm>
              <a:off x="5207150" y="1190739"/>
              <a:ext cx="360" cy="360"/>
            </p14:xfrm>
          </p:contentPart>
        </mc:Choice>
        <mc:Fallback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86711D58-1A46-CD01-98DF-32346010F2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44150" y="112773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91A44D15-7315-DCDF-08BC-BFE9B7FCB1F8}"/>
                  </a:ext>
                </a:extLst>
              </p14:cNvPr>
              <p14:cNvContentPartPr/>
              <p14:nvPr/>
            </p14:nvContentPartPr>
            <p14:xfrm>
              <a:off x="9748550" y="2067339"/>
              <a:ext cx="108720" cy="71280"/>
            </p14:xfrm>
          </p:contentPart>
        </mc:Choice>
        <mc:Fallback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91A44D15-7315-DCDF-08BC-BFE9B7FCB1F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685550" y="2004699"/>
                <a:ext cx="234360" cy="19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717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F7B1C-80A9-C833-FB0E-13FC2E43B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persoon&#10;&#10;Automatisch gegenereerde beschrijving">
            <a:extLst>
              <a:ext uri="{FF2B5EF4-FFF2-40B4-BE49-F238E27FC236}">
                <a16:creationId xmlns:a16="http://schemas.microsoft.com/office/drawing/2014/main" id="{0BE3C34C-F05F-DF7D-6CBB-ABB8060F6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42" y="365125"/>
            <a:ext cx="4372542" cy="4113230"/>
          </a:xfrm>
        </p:spPr>
      </p:pic>
      <p:pic>
        <p:nvPicPr>
          <p:cNvPr id="7" name="Afbeelding 6" descr="Afbeelding met persoon, kind, binnen, familie&#10;&#10;Automatisch gegenereerde beschrijving">
            <a:extLst>
              <a:ext uri="{FF2B5EF4-FFF2-40B4-BE49-F238E27FC236}">
                <a16:creationId xmlns:a16="http://schemas.microsoft.com/office/drawing/2014/main" id="{0DFC8CF7-9B04-6BE5-BAAB-6354564D0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8" y="365125"/>
            <a:ext cx="3705061" cy="4186719"/>
          </a:xfrm>
          <a:prstGeom prst="rect">
            <a:avLst/>
          </a:prstGeom>
        </p:spPr>
      </p:pic>
      <p:pic>
        <p:nvPicPr>
          <p:cNvPr id="9" name="Afbeelding 8" descr="Afbeelding met persoon&#10;&#10;Automatisch gegenereerde beschrijving">
            <a:extLst>
              <a:ext uri="{FF2B5EF4-FFF2-40B4-BE49-F238E27FC236}">
                <a16:creationId xmlns:a16="http://schemas.microsoft.com/office/drawing/2014/main" id="{85194035-FF7F-9764-35E2-520DE3A21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634" y="2965718"/>
            <a:ext cx="5070206" cy="364570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2FE25774-699A-08B7-A38F-C8840FA5B5EE}"/>
                  </a:ext>
                </a:extLst>
              </p14:cNvPr>
              <p14:cNvContentPartPr/>
              <p14:nvPr/>
            </p14:nvContentPartPr>
            <p14:xfrm>
              <a:off x="2591030" y="851259"/>
              <a:ext cx="127080" cy="13392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2FE25774-699A-08B7-A38F-C8840FA5B5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28030" y="788259"/>
                <a:ext cx="252720" cy="25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ep 9">
            <a:extLst>
              <a:ext uri="{FF2B5EF4-FFF2-40B4-BE49-F238E27FC236}">
                <a16:creationId xmlns:a16="http://schemas.microsoft.com/office/drawing/2014/main" id="{86B9CB5E-3C66-3829-5551-F3B2CC179E9B}"/>
              </a:ext>
            </a:extLst>
          </p:cNvPr>
          <p:cNvGrpSpPr/>
          <p:nvPr/>
        </p:nvGrpSpPr>
        <p:grpSpPr>
          <a:xfrm>
            <a:off x="4966670" y="1876899"/>
            <a:ext cx="540720" cy="99360"/>
            <a:chOff x="4966670" y="1876899"/>
            <a:chExt cx="540720" cy="99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4" name="Inkt 3">
                  <a:extLst>
                    <a:ext uri="{FF2B5EF4-FFF2-40B4-BE49-F238E27FC236}">
                      <a16:creationId xmlns:a16="http://schemas.microsoft.com/office/drawing/2014/main" id="{BA7C5A74-AF8A-A5C6-936A-16E0C9FC781B}"/>
                    </a:ext>
                  </a:extLst>
                </p14:cNvPr>
                <p14:cNvContentPartPr/>
                <p14:nvPr/>
              </p14:nvContentPartPr>
              <p14:xfrm>
                <a:off x="5140910" y="1876899"/>
                <a:ext cx="366480" cy="35640"/>
              </p14:xfrm>
            </p:contentPart>
          </mc:Choice>
          <mc:Fallback>
            <p:pic>
              <p:nvPicPr>
                <p:cNvPr id="4" name="Inkt 3">
                  <a:extLst>
                    <a:ext uri="{FF2B5EF4-FFF2-40B4-BE49-F238E27FC236}">
                      <a16:creationId xmlns:a16="http://schemas.microsoft.com/office/drawing/2014/main" id="{BA7C5A74-AF8A-A5C6-936A-16E0C9FC78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78270" y="1814259"/>
                  <a:ext cx="4921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6" name="Inkt 5">
                  <a:extLst>
                    <a:ext uri="{FF2B5EF4-FFF2-40B4-BE49-F238E27FC236}">
                      <a16:creationId xmlns:a16="http://schemas.microsoft.com/office/drawing/2014/main" id="{91AD9A4C-1E09-A8EA-12FD-B886293E1DF2}"/>
                    </a:ext>
                  </a:extLst>
                </p14:cNvPr>
                <p14:cNvContentPartPr/>
                <p14:nvPr/>
              </p14:nvContentPartPr>
              <p14:xfrm>
                <a:off x="5104190" y="1893099"/>
                <a:ext cx="360" cy="360"/>
              </p14:xfrm>
            </p:contentPart>
          </mc:Choice>
          <mc:Fallback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91AD9A4C-1E09-A8EA-12FD-B886293E1DF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041190" y="183045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8" name="Inkt 7">
                  <a:extLst>
                    <a:ext uri="{FF2B5EF4-FFF2-40B4-BE49-F238E27FC236}">
                      <a16:creationId xmlns:a16="http://schemas.microsoft.com/office/drawing/2014/main" id="{F2BCE1F5-2BEB-0BD2-6F60-08AB281B1F38}"/>
                    </a:ext>
                  </a:extLst>
                </p14:cNvPr>
                <p14:cNvContentPartPr/>
                <p14:nvPr/>
              </p14:nvContentPartPr>
              <p14:xfrm>
                <a:off x="4966670" y="1975899"/>
                <a:ext cx="360" cy="360"/>
              </p14:xfrm>
            </p:contentPart>
          </mc:Choice>
          <mc:Fallback>
            <p:pic>
              <p:nvPicPr>
                <p:cNvPr id="8" name="Inkt 7">
                  <a:extLst>
                    <a:ext uri="{FF2B5EF4-FFF2-40B4-BE49-F238E27FC236}">
                      <a16:creationId xmlns:a16="http://schemas.microsoft.com/office/drawing/2014/main" id="{F2BCE1F5-2BEB-0BD2-6F60-08AB281B1F3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03670" y="191325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1F15456C-6366-121A-0657-FC14E84B4ABF}"/>
                  </a:ext>
                </a:extLst>
              </p14:cNvPr>
              <p14:cNvContentPartPr/>
              <p14:nvPr/>
            </p14:nvContentPartPr>
            <p14:xfrm>
              <a:off x="7245110" y="1102539"/>
              <a:ext cx="430920" cy="65520"/>
            </p14:xfrm>
          </p:contentPart>
        </mc:Choice>
        <mc:Fallback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1F15456C-6366-121A-0657-FC14E84B4AB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82110" y="1039539"/>
                <a:ext cx="5565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72ACAD32-9AE2-B802-D7D3-F5F3FDB3102B}"/>
                  </a:ext>
                </a:extLst>
              </p14:cNvPr>
              <p14:cNvContentPartPr/>
              <p14:nvPr/>
            </p14:nvContentPartPr>
            <p14:xfrm>
              <a:off x="11751950" y="3714339"/>
              <a:ext cx="174240" cy="13320"/>
            </p14:xfrm>
          </p:contentPart>
        </mc:Choice>
        <mc:Fallback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72ACAD32-9AE2-B802-D7D3-F5F3FDB3102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688950" y="3651699"/>
                <a:ext cx="29988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09FBADB9-2BC4-553A-F3EB-6BB43DCB706C}"/>
                  </a:ext>
                </a:extLst>
              </p14:cNvPr>
              <p14:cNvContentPartPr/>
              <p14:nvPr/>
            </p14:nvContentPartPr>
            <p14:xfrm>
              <a:off x="8664590" y="4024659"/>
              <a:ext cx="360" cy="360"/>
            </p14:xfrm>
          </p:contentPart>
        </mc:Choice>
        <mc:Fallback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09FBADB9-2BC4-553A-F3EB-6BB43DCB70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01590" y="3962019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6471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5D67B-2B52-D793-AF05-2D8959839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persoon, binnen, jongen&#10;&#10;Automatisch gegenereerde beschrijving">
            <a:extLst>
              <a:ext uri="{FF2B5EF4-FFF2-40B4-BE49-F238E27FC236}">
                <a16:creationId xmlns:a16="http://schemas.microsoft.com/office/drawing/2014/main" id="{401B3298-B289-06A0-E618-05D7CE2B4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9" y="939204"/>
            <a:ext cx="5102122" cy="5186755"/>
          </a:xfrm>
        </p:spPr>
      </p:pic>
      <p:pic>
        <p:nvPicPr>
          <p:cNvPr id="7" name="Afbeelding 6" descr="Afbeelding met binnen, babybedje, oranje, badkamer&#10;&#10;Automatisch gegenereerde beschrijving">
            <a:extLst>
              <a:ext uri="{FF2B5EF4-FFF2-40B4-BE49-F238E27FC236}">
                <a16:creationId xmlns:a16="http://schemas.microsoft.com/office/drawing/2014/main" id="{46CF9569-23CB-95FF-BB42-A82B6A47E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980" y="837933"/>
            <a:ext cx="5838529" cy="390661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4866B384-9ED0-9207-D6E5-16E26F1BF207}"/>
                  </a:ext>
                </a:extLst>
              </p14:cNvPr>
              <p14:cNvContentPartPr/>
              <p14:nvPr/>
            </p14:nvContentPartPr>
            <p14:xfrm>
              <a:off x="3122750" y="2374419"/>
              <a:ext cx="260280" cy="1980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4866B384-9ED0-9207-D6E5-16E26F1BF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9750" y="2311419"/>
                <a:ext cx="385920" cy="14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2726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81984-51C7-235A-8537-DB2CA4FD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persoon, binnen, staand&#10;&#10;Automatisch gegenereerde beschrijving">
            <a:extLst>
              <a:ext uri="{FF2B5EF4-FFF2-40B4-BE49-F238E27FC236}">
                <a16:creationId xmlns:a16="http://schemas.microsoft.com/office/drawing/2014/main" id="{EA61CCE6-3000-B48F-D4A6-E6FB4E9A6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4" y="1554789"/>
            <a:ext cx="5449303" cy="3647881"/>
          </a:xfrm>
        </p:spPr>
      </p:pic>
      <p:pic>
        <p:nvPicPr>
          <p:cNvPr id="7" name="Afbeelding 6" descr="Afbeelding met tekst, slaapkamer&#10;&#10;Automatisch gegenereerde beschrijving">
            <a:extLst>
              <a:ext uri="{FF2B5EF4-FFF2-40B4-BE49-F238E27FC236}">
                <a16:creationId xmlns:a16="http://schemas.microsoft.com/office/drawing/2014/main" id="{119861D0-747C-FBBD-2450-BD9C2A12C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947" y="1554788"/>
            <a:ext cx="5467362" cy="36478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AF542198-A8FB-0801-2E8F-D89572436F2C}"/>
                  </a:ext>
                </a:extLst>
              </p14:cNvPr>
              <p14:cNvContentPartPr/>
              <p14:nvPr/>
            </p14:nvContentPartPr>
            <p14:xfrm>
              <a:off x="3317510" y="2484939"/>
              <a:ext cx="297360" cy="1764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AF542198-A8FB-0801-2E8F-D89572436F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54510" y="2422299"/>
                <a:ext cx="4230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B46C551F-31FA-3F47-4875-1D30FA5694BF}"/>
                  </a:ext>
                </a:extLst>
              </p14:cNvPr>
              <p14:cNvContentPartPr/>
              <p14:nvPr/>
            </p14:nvContentPartPr>
            <p14:xfrm>
              <a:off x="9246350" y="1935219"/>
              <a:ext cx="142200" cy="4356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B46C551F-31FA-3F47-4875-1D30FA5694B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83710" y="1872219"/>
                <a:ext cx="26784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F5CA55E1-3B4E-0151-5F5B-90D07EF53727}"/>
                  </a:ext>
                </a:extLst>
              </p14:cNvPr>
              <p14:cNvContentPartPr/>
              <p14:nvPr/>
            </p14:nvContentPartPr>
            <p14:xfrm>
              <a:off x="8560550" y="2585379"/>
              <a:ext cx="153360" cy="1188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F5CA55E1-3B4E-0151-5F5B-90D07EF537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7910" y="2522739"/>
                <a:ext cx="27900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C857DCBF-8EBC-1FE2-90F4-00FE645F1C30}"/>
                  </a:ext>
                </a:extLst>
              </p14:cNvPr>
              <p14:cNvContentPartPr/>
              <p14:nvPr/>
            </p14:nvContentPartPr>
            <p14:xfrm>
              <a:off x="6992390" y="2216379"/>
              <a:ext cx="360" cy="36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C857DCBF-8EBC-1FE2-90F4-00FE645F1C3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29750" y="2153379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3267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1C3B0-BA4E-B18D-649E-77E08311F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persoon, slaapkamer&#10;&#10;Automatisch gegenereerde beschrijving">
            <a:extLst>
              <a:ext uri="{FF2B5EF4-FFF2-40B4-BE49-F238E27FC236}">
                <a16:creationId xmlns:a16="http://schemas.microsoft.com/office/drawing/2014/main" id="{B8D5E7A3-9FA0-649B-B6B7-441C14116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7874"/>
            <a:ext cx="9368039" cy="6262252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A344AC94-FB5F-CB4E-F5DB-02AD7ECCBBCA}"/>
                  </a:ext>
                </a:extLst>
              </p14:cNvPr>
              <p14:cNvContentPartPr/>
              <p14:nvPr/>
            </p14:nvContentPartPr>
            <p14:xfrm>
              <a:off x="1592030" y="2622459"/>
              <a:ext cx="739800" cy="10584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A344AC94-FB5F-CB4E-F5DB-02AD7ECCBB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9030" y="2559459"/>
                <a:ext cx="86544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6F37FA81-AFAA-C505-39EA-B23E434B4F75}"/>
                  </a:ext>
                </a:extLst>
              </p14:cNvPr>
              <p14:cNvContentPartPr/>
              <p14:nvPr/>
            </p14:nvContentPartPr>
            <p14:xfrm>
              <a:off x="5337110" y="3286659"/>
              <a:ext cx="847800" cy="19080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6F37FA81-AFAA-C505-39EA-B23E434B4F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4110" y="3224019"/>
                <a:ext cx="97344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B2C5BCDC-23E7-C99E-1E41-905E436DBC64}"/>
                  </a:ext>
                </a:extLst>
              </p14:cNvPr>
              <p14:cNvContentPartPr/>
              <p14:nvPr/>
            </p14:nvContentPartPr>
            <p14:xfrm>
              <a:off x="8751710" y="3487179"/>
              <a:ext cx="23400" cy="3888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B2C5BCDC-23E7-C99E-1E41-905E436DBC6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89070" y="3424539"/>
                <a:ext cx="149040" cy="16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2384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5D68E-DA05-42F8-CB6B-59B0D7E2C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visitekaartje&#10;&#10;Automatisch gegenereerde beschrijving">
            <a:extLst>
              <a:ext uri="{FF2B5EF4-FFF2-40B4-BE49-F238E27FC236}">
                <a16:creationId xmlns:a16="http://schemas.microsoft.com/office/drawing/2014/main" id="{CFCF3053-E634-5E71-2F60-E885B3BA2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03" y="365125"/>
            <a:ext cx="9175640" cy="6127750"/>
          </a:xfrm>
        </p:spPr>
      </p:pic>
    </p:spTree>
    <p:extLst>
      <p:ext uri="{BB962C8B-B14F-4D97-AF65-F5344CB8AC3E}">
        <p14:creationId xmlns:p14="http://schemas.microsoft.com/office/powerpoint/2010/main" val="7251339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Macintosh PowerPoint</Application>
  <PresentationFormat>Breedbeeld</PresentationFormat>
  <Paragraphs>0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# De Activiteit | Hermien</dc:creator>
  <cp:lastModifiedBy>Michel Welgraven</cp:lastModifiedBy>
  <cp:revision>2</cp:revision>
  <dcterms:created xsi:type="dcterms:W3CDTF">2022-12-02T09:55:54Z</dcterms:created>
  <dcterms:modified xsi:type="dcterms:W3CDTF">2023-01-12T09:43:19Z</dcterms:modified>
</cp:coreProperties>
</file>