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878" r:id="rId3"/>
    <p:sldId id="879" r:id="rId4"/>
    <p:sldId id="308" r:id="rId5"/>
    <p:sldId id="333" r:id="rId6"/>
    <p:sldId id="334" r:id="rId7"/>
    <p:sldId id="328" r:id="rId8"/>
    <p:sldId id="325" r:id="rId9"/>
    <p:sldId id="310" r:id="rId10"/>
    <p:sldId id="326" r:id="rId11"/>
    <p:sldId id="327" r:id="rId12"/>
    <p:sldId id="329" r:id="rId13"/>
    <p:sldId id="309" r:id="rId14"/>
    <p:sldId id="332" r:id="rId15"/>
    <p:sldId id="305" r:id="rId16"/>
    <p:sldId id="306" r:id="rId17"/>
    <p:sldId id="261" r:id="rId18"/>
    <p:sldId id="331" r:id="rId19"/>
    <p:sldId id="307" r:id="rId20"/>
    <p:sldId id="316" r:id="rId21"/>
    <p:sldId id="318" r:id="rId22"/>
    <p:sldId id="311" r:id="rId23"/>
    <p:sldId id="319" r:id="rId24"/>
    <p:sldId id="315" r:id="rId25"/>
    <p:sldId id="323" r:id="rId26"/>
    <p:sldId id="312" r:id="rId27"/>
    <p:sldId id="320" r:id="rId28"/>
    <p:sldId id="313" r:id="rId29"/>
    <p:sldId id="314" r:id="rId30"/>
    <p:sldId id="321" r:id="rId31"/>
    <p:sldId id="322" r:id="rId32"/>
    <p:sldId id="330" r:id="rId33"/>
    <p:sldId id="324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01E52B07-DFA5-40AE-B21B-F3826E1BB961}">
          <p14:sldIdLst>
            <p14:sldId id="256"/>
            <p14:sldId id="878"/>
            <p14:sldId id="879"/>
            <p14:sldId id="308"/>
            <p14:sldId id="333"/>
            <p14:sldId id="334"/>
            <p14:sldId id="328"/>
            <p14:sldId id="325"/>
            <p14:sldId id="310"/>
            <p14:sldId id="326"/>
            <p14:sldId id="327"/>
            <p14:sldId id="329"/>
            <p14:sldId id="309"/>
            <p14:sldId id="332"/>
            <p14:sldId id="305"/>
            <p14:sldId id="306"/>
            <p14:sldId id="261"/>
            <p14:sldId id="331"/>
            <p14:sldId id="307"/>
            <p14:sldId id="316"/>
            <p14:sldId id="318"/>
            <p14:sldId id="311"/>
            <p14:sldId id="319"/>
            <p14:sldId id="315"/>
            <p14:sldId id="323"/>
            <p14:sldId id="312"/>
            <p14:sldId id="320"/>
            <p14:sldId id="313"/>
            <p14:sldId id="314"/>
            <p14:sldId id="321"/>
            <p14:sldId id="322"/>
            <p14:sldId id="330"/>
            <p14:sldId id="324"/>
          </p14:sldIdLst>
        </p14:section>
        <p14:section name="Naamloze sectie" id="{9DD8FF31-40D1-4AE1-9E94-57BAA06078E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7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9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4:53.90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334 169 24575,'28'-13'0,"7"1"0,-8 3 0,10 2 0,-1 0 0,3 2 0,-1 2 0,1 1 0,-1 4 0,1 1 0,0 0 0,2-1 0,8-2 0,2 2 0,5 1 0,-7 2 0,3-2 0,-2-1 0,10 1 0,10-3 0,-14 2 0,-1-1 0,16-1 0,21 0 0,-57 4 0,13-1 0,0 5 0,5-3 0,-8-2 0,-12 1 0,-5-4 0,-8 2 0,-1-2 0,3 0 0,3 0 0,3 0 0,4-2 0,-4 1 0,-6-3 0,-5 4 0,-7-4 0,-2 4 0,1-2 0,3 0 0,9-2 0,0-2 0,3-3 0,-6 3 0,1 0 0,-1 2 0,-2 0 0,2 2 0,-4-2 0,5 0 0,-3 0 0,-2-2 0,-5 4 0,-1 0 0,-1 0 0,3 2 0,0-2 0,0 2 0,6 0 0,-3-2 0,6 2 0,-9-2 0,-2 2 0,-45 2 0,9 0 0,-46 3 0,7 1 0,-17 3 0,28-7 0,-3 0 0,3 2 0,-1 1 0,-7-5 0,2 0 0,11 2 0,2 0 0,-35-2 0,16 0 0,14 0 0,-8 0 0,3 0 0,-23 0 0,2-3 0,-13 2 0,20-2 0,1 1 0,15 1 0,0-4 0,7 5 0,8-3 0,4 3 0,2 0 0,1 0 0,0 0 0,3 0 0,-2-2 0,-2 1 0,-6-1 0,3 0 0,0 2 0,7-3 0,4 3 0,-2-2 0,0 2 0,-1-5 0,3 3 0,-3-4 0,-1 0 0,-1 1 0,10 1 0,9 4 0,9-2 0,36 7 0,3-1 0,41 2 0,-10-4 0,8-2 0,-12 0 0,-1 0 0,-13 2 0,-3-1 0,-2 1 0,4-2 0,20-6 0,-6 5 0,16-7 0,-12 5 0,-6-1 0,1-1 0,-12 5 0,5-3 0,-2 3 0,14 0 0,12 0 0,0 0 0,-11 0 0,-22 0 0,-24 0 0,-6 0 0,-3 0 0,3-1 0,5 0 0,7-1 0,-2 1 0,0-2 0,2 1 0,-4 0 0,10 2 0,-3-2 0,6 2 0,2-4 0,-4 1 0,-3-1 0,-8 0 0,-3 0 0,-1 1 0,-1 0 0,1 0 0,0 1 0,5-1 0,-7 2 0,-2-1 0,-5 2 0,1-2 0,5 2 0,0-4 0,-1 4 0,-5-2 0,3 4 0,-4 0 0,-1 16 0,-3-13 0,-5 11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40.15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24575,'61'12'0,"-2"1"0,-18-10 0,3 4 0,8-1 0,-3 1 0,4-2 0,0 1 0,-3 1 0,-1-1 0,-4-1 0,1-1 0,0-1 0,3 2 0,7-2 0,15 2 0,-1-2 0,0 3 0,-16-3 0,-20-1 0,-6-2 0,-12 0 0,3 0 0,-2 0 0,5 0 0,-6 0 0,0 0 0,-6-1 0,-4 0 0,-1-1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45.22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50 24575,'37'-4'0,"-2"0"0,-21 0 0,4 0 0,-2 2 0,6-2 0,3 2 0,4-3 0,-1 1 0,-6 0 0,-8 1 0,-7 1 0,0 1 0,15 0 0,-1-1 0,14 2 0,-13 0 0,-5 0 0,-8 0 0,-3 0 0,5-1 0,3-2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46.86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21 24575,'31'0'0,"-2"0"0,-17 0 0,3 0 0,-1 0 0,1 0 0,1 0 0,-1 0 0,-1-2 0,-4 1 0,-1 0 0,1-1 0,2 1 0,1-1 0,-3 2 0,3 0 0,-1-1 0,4 0 0,-2-2 0,-3 0 0,-3-1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49.83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25 24575,'23'-2'0,"-3"0"0,-14 2 0,1-2 0,5 2 0,2-2 0,7 2 0,2 0 0,-1 0 0,-2-2 0,-7 2 0,-3-2 0,-3 2 0,4-2 0,6 2 0,5-4 0,0 3 0,-6-2 0,-4 2 0,-7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57.76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57 24575,'56'-9'0,"-9"2"0,-28 7 0,4 0 0,0 0 0,10 0 0,-3 0 0,4 0 0,-8 0 0,-1 0 0,-3 0 0,3-2 0,10 2 0,10-2 0,6 2 0,-1 0 0,-14-2 0,-12 1 0,-12 0 0,-5 1 0,1-4 0,2-2 0,0-1 0,-1 1 0,-3 1 0,-2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59.88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73 24575,'28'-7'0,"-5"3"0,-5 1 0,1 2 0,9 0 0,14 1 0,21-3 0,8 2 0,1-4 0,-18 4 0,-20-1 0,-13 2 0,-11-2 0,-1 2 0,2-2 0,12 2 0,14 0 0,3 0 0,-2 2 0,-13-2 0,-9 2 0,-1-4 0,-1-2 0,5-2 0,-3 0 0,-4 2 0,-5 2 0,0 0 0,5 2 0,-3-4 0,7 4 0,-6-2 0,6 2 0,-6-2 0,-1 0 0,-1-2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01.93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24575,'46'2'0,"-2"-1"0,-14 1 0,-2-2 0,-12 0 0,-1 2 0,-4-2 0,1 4 0,3-2 0,1 0 0,4 3 0,1-4 0,-3 4 0,-2-5 0,-5 2 0,-3 0 0,2 0 0,3 4 0,1-2 0,7 5 0,-6-6 0,-3 4 0,-5-6 0,2 1 0,2-1 0,6 1 0,-6 1 0,-4 0 0,-5-1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03.44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24575,'30'12'0,"-4"3"0,-5-5 0,3 3 0,7-1 0,5 0 0,6 3 0,-6-1 0,2-2 0,-12-3 0,-7-4 0,-6-2 0,-5-3 0,2 4 0,1-4 0,1 2 0,0-2 0,-4 0 0,2 2 0,-3-2 0,6 2 0,-5-2 0,2 0 0,-1 2 0,1-2 0,0 2 0,3 0 0,1-2 0,3 2 0,1-2 0,-6 1 0,-5 2 0,-5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09.02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0 162 24575,'33'-26'0,"-4"4"0,-15 20 0,-1-2 0,1 4 0,7-2 0,6 2 0,6 0 0,1 0 0,-8 0 0,1 2 0,-7-2 0,4 2 0,1-2 0,7 0 0,0 0 0,-1 0 0,-5 0 0,-6 0 0,-5 0 0,-3 0 0,-5-2 0,4 2 0,-4-2 0,4 2 0,-1 0 0,1-2 0,3 2 0,2-5 0,-1 2 0,-1-3 0,-1 2 0,1 0 0,1 2 0,1-2 0,1 2 0,3-4 0,0 0 0,1-1 0,-2 3 0,-5 1 0,1 2 0,0-4 0,3 2 0,0-4 0,6 0 0,-8-1 0,1 1 0,-8 3 0,-7 1 0,2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11.21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24575,'56'9'0,"5"1"0,0 1 0,-4-4 0,-8-1 0,-17-5 0,-6 3 0,-11-4 0,5 4 0,6-2 0,20 1 0,9-1 0,9 0 0,-7-1 0,-8 1 0,-7-2 0,-3 2 0,-7 1 0,-4 1 0,-9-2 0,-8 0 0,-4-2 0,3 2 0,7 2 0,17 6 0,3 2 0,5 1 0,-13-2 0,-10-5 0,-7-2 0,-7-2 0,6-2 0,7 2 0,5-2 0,-1 2 0,-8-2 0,-9-2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4:57.24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4 24575,'44'1'0,"-1"0"0,-14 1 0,5 0 0,-2-2 0,9 2 0,2-2 0,7 0 0,-1 0 0,-11 0 0,-9 0 0,-17 0 0,-1 0 0,-4 0 0,5 0 0,4 0 0,7 0 0,0-1 0,2 0 0,-9-1 0,-3 2 0,-7 0 0,3 0 0,3 0 0,9 0 0,5 0 0,6 0 0,-6-2 0,-7 2 0,-7-2 0,-7 0 0,8 2 0,0-2 0,6 2 0,-5 0 0,-1 0 0,-7 0 0,5 2 0,-1-2 0,2 2 0,1-2 0,-3 0 0,0 0 0,-1 0 0,1 0 0,0 0 0,3 0 0,-3 0 0,12 0 0,11 2 0,10 1 0,10 7 0,-4-1 0,-11 2 0,-11-5 0,-13-3 0,-3-1 0,0 0 0,3 2 0,-2 0 0,-2-2 0,-41-2 0,15-2 0,-32-1 0,23 2 0,-7-2 0,-7 3 0,0-2 0,-3 2 0,3-2 0,0 1 0,-6-1 0,5 2 0,-8 0 0,11-2 0,8 1 0,9-1 0,8 2 0,-2 0 0,-7-2 0,-10-1 0,-5-2 0,0 1 0,13 1 0,9 1 0,9 2 0,-5-2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12.79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25 24575,'26'-2'0,"-2"-2"0,-8 4 0,1-4 0,3 2 0,8 0 0,2 0 0,1 2 0,0 0 0,-8 0 0,1 0 0,-6 0 0,1 0 0,4 0 0,6 0 0,7 0 0,2 0 0,-2-2 0,2 1 0,-6-1 0,-1 2 0,-7 0 0,-3-1 0,-5 0 0,1-1 0,-6 2 0,-42 2 0,23-1 0,-30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16.66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1 116 24575,'39'-15'0,"-1"0"0,-16 5 0,5-3 0,5 1 0,0-1 0,3 3 0,-4 1 0,-8 1 0,-4 5 0,-10-2 0,-1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24.38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43 24575,'82'21'0,"0"0"0,-10-2 0,-6-4 0,9-9 0,-19-3 0,-10-3 0,-1 0 0,4 5 0,17 1 0,-3 6 0,23 0 0,-20-3 0,5-1 0,-21-5 0,-12 0 0,-8-3 0,-1 0 0,5 2 0,8-2 0,8 5 0,0-5 0,-4 3 0,-15-3 0,-10 0 0,-6 0 0,-2 0 0,5 0 0,1 0 0,1-2 0,2 2 0,-8-2 0,-3 0 0,-2 2 0,-2-4 0,6 2 0,-5-1 0,2 0 0,2 2 0,9-3 0,10 2 0,10-6 0,-10 2 0,-3 0 0,-15 1 0,2 1 0,-3-1 0,0 0 0,-1 2 0,-59 8 0,8-4 0,-58 6 0,14-7 0,-1 0 0,-3-3 0,18 2 0,-7-1 0,12-1 0,-17 2 0,-2-1 0,-6 2 0,12 0 0,13 0 0,25 0 0,8 0 0,11 0 0,3 0 0,-10-2 0,-7-1 0,-5-2 0,-5 2 0,13-1 0,1 1 0,8 1 0,3 0 0,6 0 0,0 0 0,1-4 0,0 2 0,1 0 0,4 2 0,-2 0 0,4 0 0,-7-2 0,4 0 0,-3 0 0,4 0 0,-3 0 0,-1-2 0,-5 0 0,0 0 0,3 0 0,7 2 0,19-7 0,-2 7 0,13-7 0,-6 11 0,1-4 0,13 4 0,16-2 0,24 5 0,14 0 0,-3 1 0,-18-1 0,-25-3 0,-21 0 0,-7 0 0,-7 0 0,16 0 0,6 0 0,24 0 0,3 0 0,1 2 0,-12-1 0,-10 3 0,-10-2 0,-3 2 0,12-2 0,18-1 0,24-1 0,7 0 0,-4-2 0,-21-1 0,-21 0 0,-12 1 0,-10 2 0,1-1 0,-1 0 0,6-1 0,0 2 0,0 0 0,-6 0 0,-5 0 0,4 0 0,13-2 0,7-1 0,11 0 0,-12 1 0,-4 2 0,-14 0 0,-3 0 0,2-5 0,19 4 0,29 1 0,-21 2 0,6 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27.19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408 252 24575,'37'-19'0,"2"1"0,-8 0 0,-2 4 0,-10 3 0,-4 3 0,-3 4 0,3 0 0,10-2 0,5 1 0,11-5 0,2 0 0,-4 0 0,-4-2 0,-7 7 0,-4 0 0,-4 4 0,7-3 0,0 2 0,6-3 0,-2 0 0,-7 1 0,-7 0 0,-5 2 0,-4 0 0,4 0 0,-1 2 0,8-4 0,-1 4 0,-2-4 0,-3 4 0,-5-4 0,-1 4 0,8-4 0,0 2 0,6-2 0,-7 0 0,-5 1 0,4 0 0,-1-1 0,4-2 0,-3 0 0,-7 0 0,1 2 0,-41 0 0,2 7 0,-45 5 0,2 10 0,-18 7 0,33-8 0,-2-1-213,-2-2 1,-2-2 212,-7 2 0,1-2 0,9-4 0,3-2 0,9 1 0,2-1 0,-29 3 0,21 2 0,11-4 0,13 0 0,12-1 425,6-2-425,5 0 0,2 0 0,-5-2 0,5 0 0,-5-2 0,5 0 0,-5 0 0,0-2 0,-4 2 0,5-2 0,1 2 0,4-2 0,32-3 0,-20 3 0,23-3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30.04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73 0 24575,'55'0'0,"9"1"0,20-1 0,2 0 0,-35 0 0,0 0 0,35 0 0,-7 2 0,-17-1 0,-20 1 0,-8-2 0,-10 2 0,-1 0 0,-2 0 0,1 0 0,-2 0 0,3-2 0,-3 2 0,2-2 0,0 0 0,-3 0 0,3 0 0,-8 0 0,-3 0 0,0 0 0,0 0 0,4-2 0,-1 2 0,-4-2 0,-41 5 0,-4 3 0,-48 1 0,3 2 0,-10 0 0,10-5 0,10 4 0,23-7 0,9 1 0,13-2 0,1 0 0,-5 0 0,-6 0 0,-8 0 0,7 0 0,5-2 0,14 2 0,3-4 0,2 2 0,-1 0 0,-3 0 0,-2 0 0,-1 0 0,4 0 0,1-2 0,5 4 0,1-2 0,-6 0 0,4 0 0,-9-2 0,11 1 0,-2 2 0,-2 1 0,2 0 0,-5 0 0,7 0 0,0 0 0,-12 2 0,13-2 0,-11 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40.47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24575,'50'6'0,"-8"-2"0,-29-1 0,-3-1 0,-1 0 0,4 2 0,1-2 0,6 0 0,-1 2 0,-1-4 0,-4 4 0,-3-4 0,-5 2 0,5 1 0,-1-2 0,2 4 0,1-4 0,-7 0 0,-35 4 0,23-3 0,-29 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48.51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30 24575,'32'-11'0,"9"1"0,-16 8 0,5-2 0,-16 1 0,-12 6 0,-7 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50.21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24575,'4'19'0,"4"0"0,-1-15 0,4 2 0,-2-2 0,-2 2 0,0-2 0,0 2 0,6-1 0,12 2 0,45 9 0,-7-3 0,11 3 0,-8-2 0,-15-3 0,-1 0 0,34 7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6:58.73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15 24575,'30'4'0,"-2"-2"0,-14 2 0,6-4 0,8 2 0,8-2 0,13 0 0,4 0 0,1 0 0,-2 0 0,-13 0 0,-8 0 0,-12 0 0,-6 0 0,-1 0 0,6-2 0,8-1 0,20 1 0,5 0 0,0 0 0,-10 1 0,-18-1 0,-8 2 0,-3-2 0,0 2 0,6-4 0,4 4 0,0-4 0,-2 4 0,-6-2 0,-6 4 0,-5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00.96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24575,'9'28'0,"10"-2"0,4-5 0,6-4 0,-6-2 0,-5-7 0,-6-5 0,-5 1 0,0-4 0,3 6 0,2-4 0,0 4 0,-4-4 0,-1 6 0,4-1 0,14 16 0,12 0 0,12 4 0,-8-5 0,-8-9 0,-19-7 0,-7-3 0,0-3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05.73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1 495 24575,'30'-11'0,"-1"1"0,8-1 0,19-3 0,4-3 0,16-1 0,-15 2 0,-7 0 0,-12 2 0,-12 2 0,-5 2 0,-3 2 0,0 2 0,-3 0 0,0 2 0,1 0 0,1-2 0,1 0 0,1-1 0,0-2 0,-4 4 0,40-10 0,-29 9 0,28-5 0,-37 7 0,4-3 0,1 1 0,0-3 0,-1 2 0,-9-2 0,1 2 0,-5-2 0,3 1 0,-3 2 0,0-2 0,-5 2 0,2-2 0,-2 2 0,6-3 0,1 2 0,3-4 0,3 1 0,-1-4 0,-1 3 0,-4 0 0,-2 3 0,-6 2 0,-1 0 0,3-2 0,0 2 0,5-6 0,-1 2 0,-2 2 0,-3 0 0,-3 1 0,-35 10 0,5 2 0,-36 9 0,-4-1 0,-11-5 0,-22-5 0,4 3 0,6-3 0,15 5 0,14 3 0,0-2 0,3 6 0,7-9 0,5 4 0,13-6 0,6-1 0,6 0 0,7-2 0,3 1 0,2-2 0,-1 1 0,0 0 0,-4 4 0,6-4 0,-2 4 0,1-3 0,-1 2 0,0 2 0,2-2 0,0 5 0,2-4 0,-2 5 0,2-3 0,-2 2 0,-1 1 0,-2-2 0,-4 3 0,2-1 0,-3 2 0,1-1 0,-6-1 0,0 0 0,-2-4 0,3-2 0,7 0 0,8 1 0,24 10 0,-13-7 0,14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06.47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0 189 24575,'53'-30'0,"-9"3"0,-31 22 0,1 0 0,3-1 0,-1 0 0,6 0 0,-2-2 0,0 2 0,-4 1 0,-4 0 0,-6 4 0,3 0 0,-1-1 0,7 1 0,6 0 0,2-1 0,5-1 0,-6-3 0,-4 4 0,-3-4 0,-5 4 0,-2 0 0,1-3 0,-1 2 0,2-1 0,-1 2 0,1 0 0,0 2 0,0-4 0,-1 4 0,-1-4 0,3 2 0,-2-2 0,2 2 0,-3-2 0,-1 4 0,3-2 0,0 0 0,-2-2 0,-1-2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08.17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1 106 24575,'39'-15'0,"-3"0"0,-17 11 0,-7 3 0,-3 0 0,0 3 0,8-4 0,5-1 0,5-1 0,-4 4 0,0-2 0,-7 0 0,-3 2 0,-1-2 0,-1 0 0,4 0 0,4-2 0,1 0 0,1-1 0,-5 1 0,-3 2 0,-1-1 0,-6 2 0,7-1 0,-5 1 0,9 0 0,1-1 0,0 1 0,0-2 0,-8 1 0,-3-2 0,2 2 0,0-2 0,4 0 0,-5 2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12.04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1 112 24575,'26'-20'0,"0"3"0,-6 5 0,2 4 0,0-2 0,-4 2 0,-6 1 0,-5 3 0,-1-1 0,3 2 0,-2-2 0,4 1 0,-5 0 0,2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13.98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24575,'31'17'0,"-4"-3"0,-9-10 0,1 0 0,4 0 0,4 2 0,1-1 0,4-1 0,-8-2 0,-1-2 0,-11 0 0,1 2 0,-3-1 0,3 0 0,3 1 0,3 0 0,1 0 0,4 0 0,-7-2 0,3 0 0,-2 0 0,11 2 0,10 1 0,4 0 0,3 1 0,-11-3 0,-10 3 0,-9-4 0,-5 4 0,-1-4 0,10 6 0,6-1 0,9 4 0,4-1 0,-7-2 0,-7-1 0,-11-3 0,-6 0 0,-5-2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15.82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25 24575,'33'0'0,"-6"0"0,-18-2 0,-3 1 0,7-2 0,-1 2 0,6 0 0,-2 1 0,-5 0 0,-3 0 0,4 0 0,-1-2 0,10-1 0,-8-1 0,3 2 0,-12-1 0,-1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19.22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15 24575,'31'-8'0,"-7"1"0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21.16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1 162 24575,'30'-7'0,"-2"1"0,-9 1 0,-2-3 0,6-3 0,-5 3 0,2-2 0,-2 8 0,-3-2 0,-3 2 0,1 0 0,-1-2 0,-2 0 0,3 0 0,-3-2 0,1 2 0,1-2 0,-2 4 0,-1-2 0,1 2 0,-2 0 0,3-2 0,-3 2 0,7-2 0,2-2 0,2 0 0,0 0 0,-8 0 0,-2 2 0,-1-2 0,-2 0 0,2-2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22.95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24575,'23'24'0,"-1"-2"0,-14-8 0,3 3 0,-3-3 0,5 1 0,-1-1 0,4-3 0,-4-2 0,-3-2 0,-5-3 0,-2 7 0,0-1 0,0 2 0,0-1 0,0-5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37.13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32 24575,'59'-8'0,"-8"0"0,-33 8 0,4-2 0,-3 0 0,5 0 0,-6 0 0,-2 2 0,-4 0 0,-5-2 0,5 2 0,-4-2 0,9 2 0,-5-2 0,4 2 0,-5-2 0,-3 2 0,3 2 0,1 0 0,4 0 0,-1 0 0,-3-2 0,-3 0 0,-1 0 0,74 2 0,-59-2 0,55 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38.89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1 105 24575,'39'-5'0,"2"-1"0,-12 6 0,6-5 0,4 5 0,0-5 0,2 5 0,2-5 0,0 5 0,1-5 0,-1 5 0,3-2 0,-4-1 0,3 3 0,-5-2 0,5 2 0,-3 0 0,1-3 0,-8 1 0,-10-3 0,-9 1 0,-7 2 0,-3 0 0,7 1 0,-4 0 0,8-2 0,-2 2 0,3-3 0,-1 2 0,-1-2 0,-3 2 0,1 0 0,-2 2 0,7-2 0,-3 0 0,8-2 0,-2 0 0,-3 0 0,-4 0 0,-5 0 0,-2-1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09.23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179 80 24575,'55'0'0,"6"-2"0,0 1 0,12-4 0,-7 2 0,5-3 0,-13 0 0,-5-1 0,-8 1 0,-9 1 0,-2 3 0,7 2 0,-1 0 0,9-2 0,-3-1 0,-3-2 0,-2 0 0,-8 2 0,4 1 0,-5 0 0,13 1 0,8-4 0,8 5 0,8-3 0,-5 1 0,-16 1 0,-10-1 0,-18 2 0,-3 1 0,-3 0 0,-1 0 0,2 1 0,6 1 0,2-1 0,1 2 0,-13-4 0,-7 2 0,-34-2 0,-2 0 0,-33 0 0,4 0 0,-21 0 0,-12 3 0,-3-2 0,8 4 0,19-4 0,17 3 0,7-3 0,4 3 0,6-3 0,-2 1 0,6 2 0,-6-3 0,6 3 0,-9-4 0,7 0 0,0 0 0,6-2 0,6 2 0,-6-2 0,-1-1 0,-3 1 0,0-3 0,8 3 0,6-2 0,5 4 0,3-2 0,-2 2 0,-1 0 0,-1 0 0,-4 0 0,4 0 0,4 0 0,3 0 0,-3 0 0,2 0 0,-9 2 0,0-2 0,-2 2 0,3-2 0,2 0 0,6 0 0,-2 0 0,-3 0 0,-3 0 0,2 0 0,5 0 0,-2 0 0,0 0 0,-1 0 0,2 0 0,-1 0 0,1 0 0,-4 0 0,0 0 0,4-2 0,1 1 0,1 0 0,-2 1 0,0 0 0,-2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42.67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6 24575,'84'0'0,"-8"-2"0,-42 1 0,-8-1 0,-21 2 0,-5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43.95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42 24575,'45'-10'0,"-7"3"0,-10 0 0,-6 4 0,-5-3 0,-8 2 0,-6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47.84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0 129 24575,'73'-24'0,"-1"1"0,1-1 0,14-5 0,-1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53.78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24575,'34'-1'0,"-4"1"0,-12 0 0,5 2 0,12-1 0,8 3 0,9-1 0,5 0 0,7 2 0,-10-4 0,-4 1 0,-16-2 0,-10 0 0,-3 0 0,-1 2 0,5-2 0,4 2 0,5-2 0,-1 0 0,4 0 0,-1 0 0,-1 0 0,-6 0 0,-4 0 0,-9 0 0,-1 0 0,-7 0 0,1 0 0,-1 2 0,2-2 0,2 4 0,1-4 0,-1 4 0,0-4 0,-4 2 0,4-2 0,0 0 0,6 2 0,-1-2 0,-1 2 0,-6-2 0,3 0 0,-2 0 0,5 0 0,4 0 0,-4 0 0,-7 1 0,-2 0 0,-4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55.22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6 24575,'61'-2'0,"8"1"0,-3-1 0,3 4 0,-12 1 0,-11 0 0,-15-1 0,-11-2 0,-3 2 0,-1-2 0,9 4 0,7-3 0,5 3 0,1-2 0,-3 1 0,-11 1 0,1-4 0,-13 2 0,3-2 0,-7 0 0,3 0 0,-3 0 0,2 0 0,-1-7 0,-1 3 0,2-5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7:57.26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24575,'22'22'0,"-3"-5"0,-8-12 0,-1-5 0,2 4 0,1-4 0,1 2 0,5-2 0,5 2 0,7 0 0,1 1 0,3 1 0,-3 1 0,-1 0 0,0 1 0,-2-2 0,-4 1 0,-3-3 0,-5-1 0,2 1 0,-1-1 0,1 0 0,1-1 0,-3 2 0,-1 0 0,-3 2 0,-5-2 0,1 0 0,-1-2 0,4 0 0,0 0 0,1 2 0,-5-2 0,3 5 0,3 14 0,-6-11 0,4 10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8:09.63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0 246 24575,'60'0'0,"3"-5"0,10-2 0,-2-5 0,10 5 0,-2-1 0,-5 8 0,-3-6 0,-15 6 0,-4-5 0,1 4 0,1-1 0,5 2 0,-5 0 0,2 0 0,-3 0 0,3 0 0,4 0 0,-2-2 0,5 1 0,-13-1 0,-1 2 0,-10-2 0,-8-1 0,-7 1 0,-3 0 0,-1 2 0,0 0 0,3 0 0,9-3 0,1 1 0,9-1 0,-4-2 0,-2 3 0,-7-3 0,-6 1 0,-7 2 0,-5-2 0,2 4 0,-1-4 0,6 0 0,-1-4 0,6-5 0,-1 1 0,2-1 0,-8 5 0,-6 2 0,-5 4 0,0-7 0,-26 7 0,13-7 0,-32 5 0,12-4 0,-14-1 0,-11 1 0,-13 2 0,-4 4 0,-7 7 0,11 3 0,-10 8 0,10-2 0,0 0 0,3-8 0,6-1 0,0-5 0,7 2 0,5-2 0,10 4 0,0-1 0,3 1 0,4 1 0,0-3 0,1 0 0,-5-2 0,-1 0 0,-4 0 0,4 0 0,4 0 0,2 0 0,6 0 0,0 2 0,1-2 0,-2 2 0,0-2 0,-9 0 0,-1 2 0,-4-2 0,7 3 0,6 0 0,1 2 0,2 2 0,-2 1 0,0 2 0,0 0 0,2 0 0,-4-2 0,4-2 0,0-1 0,3 0 0,4 2 0,2-3 0,3 0 0,-2 0 0,0-4 0,-3 2 0,-1-2 0,-2 0 0,4 0 0,2 1 0,37-14 0,31 5 0,7-4 0,10-3-492,12 2 0,6 1 312,-22 1 1,3 1 0,-2-1 179,26-6 0,-5-1-32,-14 3 1,-7 0 31,-19 3 0,-5 0 0,12-3 0,-23 7 0,-16 6 0,-6 2 983,-3 0-449,3 0-466,3 2-68,5 0 0,9 0 0,3 5 0,4-6 0,-4 3 0,0-4 0,-9 0 0,4 0 0,2 0 0,14 0 0,5 0 0,2 0 0,-8 0 0,-6 0 0,-4 2 0,-4-1 0,4 1 0,3-2 0,11 0 0,5 2 0,-1-1 0,-7 1 0,-17-2 0,-10 0 0,-15 2 0,-3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8:28.93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257 234 24575,'22'-15'0,"-3"2"0,-2 9 0,-1 0 0,5-2 0,5 0 0,2-1 0,4-2 0,-1 2 0,-3-2 0,3-2 0,-6 1 0,3-1 0,-6 2 0,-2 2 0,-5 2 0,-3 0 0,-3 2 0,-1 2 0,3-1 0,-1 1 0,6-2 0,-3-1 0,5-1 0,-2-2 0,5 1 0,-3-1 0,2 1 0,-3 2 0,-3 0 0,-3 2 0,1-1 0,-6 2 0,5-3 0,-1 2 0,2 0 0,-1-2 0,1 4 0,-4-4 0,1 2 0,-1-2 0,1 0 0,0 0 0,2 0 0,-3 2 0,-31 9 0,-5 5 0,-33 9 0,0 0 0,0 1 0,-11-1 0,16-3 0,-7-6 0,16-2 0,4-5 0,5 0 0,4-1 0,-2-1 0,-6 1 0,3 1 0,0 0 0,4 2 0,3-3 0,4 1 0,4-1 0,5 0 0,1 0 0,0-2 0,1 1 0,-1-2 0,8 2 0,1-2 0,1 0 0,0-1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8:31.45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3 24575,'36'10'0,"2"3"0,-6-4 0,-1 2 0,-5-2 0,-3-3 0,0-1 0,7 2 0,6 3 0,9 0 0,2 5 0,2 0 0,-3 3 0,-10-3 0,-8-3 0,-11-6 0,-7-3 0,0 1 0,-3 0 0,1 2 0,2-2 0,-2 2 0,0-2 0,-1 1 0,4 1 0,-2-1 0,2-2 0,0-3 0,-2 0 0,4 0 0,-3 3 0,-2-2 0,1 6 0,-1-3 0,6 10 0,5 4 0,8 13 0,2-3 0,-6-3 0,-8-14 0,-11-6 0,-31-23 0,11 8 0,-27-20 0,13 9 0,-7-1 0,-3 0 0,-9 1 0,-2-2 0,-9 3 0,-3-5 0,0 8 0,12 1 0,6 6 0,16 1 0,5 4 0,5 0 0,3-1 0,-3 1 0,1 0 0,-1 1 0,-1 0 0,1 0 0,-1 0 0,1-2 0,3 1 0,4 0 0,3 2 0,8-7 0,-1 1 0,6-4 0,0 4 0,0 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8:33.17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24575,'18'23'0,"1"-3"0,7-9 0,4-3 0,12-3 0,-6-1 0,-1-4 0,-12 2 0,-5-2 0,-1 2 0,-1-1 0,9 2 0,7-2 0,7 3 0,4-1 0,-4-1 0,-10 1 0,-2-2 0,-9 0 0,2 1 0,-3-2 0,-1 0 0,3 0 0,-3 0 0,-1 0 0,0 0 0,-1 0 0,1 1 0,1 0 0,-1 2 0,1-2 0,-4 0 0,-3-1 0,2 0 0,-2 0 0,1 0 0,-3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17.93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66 428 24575,'67'-13'0,"1"-1"0,-1-1 0,-5 2 0,5 6 0,3-2 0,-5 7 0,-16-1 0,-4 1 0,-6-3 0,-4-2 0,6 1 0,2-3 0,13 5 0,15-3 0,8 1 0,-6-3 0,-11-3 0,-23 3 0,-16 2 0,-9 1 0,-9 4 0,4-2 0,2 2 0,4-2 0,-1 0 0,-1-2 0,-3 3 0,1-2 0,1 3 0,0 0 0,0-2 0,-5 4 0,4-4 0,-1 2 0,6-4 0,-6 0 0,1-2 0,-8 2 0,0-5 0,-3 0 0,0-1 0,0-1 0,-2 8 0,-9 0 0,-8 5 0,-19 0 0,-16 0 0,-18 2 0,-8 2 0,-3 4 0,5 4 0,-5 4 0,15-1 0,-8-1 0,18-5 0,4 1 0,6-5 0,15 0 0,5 1 0,6-4 0,0 2 0,-3 0 0,-4-4 0,3 4 0,3-4 0,7 4 0,6-4 0,3 2 0,-3 0 0,3 0 0,-6 2 0,3 0 0,-2 0 0,4-2 0,-1 1 0,1-1 0,-1 2 0,-1 2 0,3-4 0,-1 4 0,-4-3 0,0 2 0,-6 4 0,-2-3 0,-2 6 0,2-2 0,5-3 0,54-16 0,37-22 0,-13 9 0,4-1 0,5-6 0,0 0 0,-3 4 0,-3 3 0,-6 3 0,-2 2 0,-1 3 0,-1 4 0,-6 4 0,0 2 0,48-2 0,-9 6 0,-18-3 0,-10 3 0,-18-5 0,-8 5 0,-12-3 0,-3 3 0,-8 0 0,-5-1 0,21-2 0,4-2 0,34-6 0,-1-1 0,1-5 0,-19 4 0,-17 3 0,-17 6 0,-11 2 0,-29 13 0,1-6 0,-36 14 0,-3-7 0,-28 4 0,-3 3 0,43-11 0,2 1 0,-33 7 0,10-4 0,17-4 0,11-5 0,5 1 0,2-4 0,-4 3 0,-3-3 0,-6 2 0,2-1 0,0 3 0,13-2 0,13 3 0,7-2 0,3 1 0,-2-1 0,-7 2 0,-1-2 0,-11 4 0,2-1 0,2-1 0,9 0 0,6-3 0,5-1 0,2 0 0,-2 2 0,1-1 0,-3 4 0,0-2 0,0 2 0,1-4 0,2 0 0,2-1 0,-3 0 0,-1 2 0,-8 1 0,0 1 0,0 0 0,6-2 0,4-2 0,3-1 0,-1 2 0,-4 2 0,-6 0 0,1 2 0,0-2 0,5 0 0,2-2 0,0 1 0,2-2 0,-3 4 0,4-3 0,-8 6 0,3-4 0,-3 2 0,2-2 0,9-1 0,0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23.22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60 24575,'6'-24'0,"-2"4"0,-1 16 0,-2-1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24.66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24575,'36'9'0,"-2"-2"0,-15-3 0,-3-2 0,1 0 0,-4-2 0,3 0 0,1 0 0,3 0 0,0 1 0,2 0 0,-7 0 0,-1-1 0,-6 0 0,1 0 0,1 2 0,7-1 0,19 3 0,2-4 0,11 5 0,-13-5 0,-10 3 0,-8-3 0,-5 0 0,-3 0 0,-2 0 0,3 0 0,-3 1 0,6 0 0,1 0 0,-3-1 0,3 0 0,-6 0 0,1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26.51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0 169 24575,'24'-14'0,"3"2"0,-7 5 0,8 0 0,-3 0 0,0-1 0,-3 4 0,-3-4 0,0 2 0,3-2 0,6 1 0,5 1 0,8-1 0,-4 1 0,-7 1 0,-10 1 0,-6 2 0,-2-2 0,2 0 0,5 0 0,-3 0 0,15-1 0,-4 1 0,4-1 0,-9 3 0,-7 0 0,-7 0 0,-1 2 0,3-6 0,-1 5 0,0-4 0,-3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35:33.68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33 24575,'32'-4'0,"6"0"0,-8 4 0,9 0 0,-1 0 0,1 0 0,-3 0 0,-5 0 0,-6 0 0,-7-2 0,-2 2 0,-5-2 0,4 2 0,1 0 0,6 0 0,-2 0 0,3 0 0,0 0 0,1-2 0,3 2 0,-1-4 0,-6 4 0,-3-4 0,-8 3 0,5-2 0,0 2 0,1 0 0,1-1 0,-4 1 0,-3 0 0,0 1 0,8 0 0,3 0 0,7 0 0,-8 0 0,-5 0 0,-7 0 0,4 0 0,-4 0 0,6 0 0,-4 0 0,0 0 0,4 0 0,-3 0 0,3 0 0,-1 0 0,-2 0 0,-1 0 0,2 0 0,-4 0 0,2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F2F11-9DAB-4BAE-A9C6-05579B238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46BAAE8-5ED0-490F-8DAC-A21A060F9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047191-A024-45FF-BFFD-4CC1B20F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08E540-D36B-4BDB-BE99-83F138A3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BD9E81-FEE3-4BDD-9C81-8B3E3DA5E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18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0342E-33B3-4D07-A3A3-E2565E47A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F758B8-B8A9-4236-9F31-AF331CE49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321899-7AF0-4D29-B545-BFAD4E34B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025431-EF3B-48ED-8644-9C8A2ACA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80034A-8D95-496F-893B-54C4AF3A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69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30691B9-ABA9-4C64-9016-11A3094DA1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C35ABB-AB2B-4D03-B132-04C29E218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97EAE8-CA7E-4E36-B59A-5914AF59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D1A445-677F-4872-AF04-BE3735882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9172CC-3E86-4772-A229-1465C17EF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26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27A79-635C-4048-84FF-EBA21358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2C9992-CB2E-4B33-BFD2-FB3205F62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FFF03B-32B6-4ED0-AE05-D27B042C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774D2A-E6EE-4E24-A007-DA60CDB7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3A1A62-FD12-4188-8FAB-D79C7082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17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7AE2D3-9F5F-4EAE-9379-7C53B82A6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73B5E4-3D6E-46B9-AEE5-523DD69AE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0264A-9FE6-4221-B67B-C7357513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6EBB69-D986-4CFB-9645-99EDC4EA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6BBC15-09A5-49EB-A8D1-C2DE9022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45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A2B89-10A3-41A0-A19C-1821B1403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81AE45-3C51-4989-8ACE-736ADC596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F3EBCEB-694E-49F7-88DF-863AAA34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FBE17C-1935-46D9-BE76-524AF76E7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EA2726-767B-47B1-B247-7A8B15321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7356CF-6A17-43B7-AFD3-8F48923D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585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1081A-26C7-4459-90D2-AB156D00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0A15AB-346F-44E6-86BE-DF911A20C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6050FF-6139-478F-BF8D-E9FE53BCA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9CB10B-DDD5-4359-9772-10034896E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DCBDFCF-57F9-4786-AB5A-75EFEE4FD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2D0E313-AC42-4AE1-801C-3ABFF5049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C8B4FBA-4801-47E9-9BBB-35CB8E59D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BC12A4A-9292-4B59-A341-E6FF571F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51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94CA1-EF60-4D48-9A22-A1C19D78D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645F91A-EA18-43A3-8F59-E99CC09D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C5D4F45-444C-499C-9915-7242999D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F216DB2-9198-4F03-8418-82932B7C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206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D1C9033-4E39-4E53-8386-19A4BCDC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B192D7B-5390-4EFB-B51D-AEEA4111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BB76CA-9122-4112-9D57-704741F7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231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B537A-2E14-46B2-9113-3E7EEFD24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61D802-0170-4622-BFB7-4B6E9D78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6CDD3FC-14A5-4FE7-82AA-D6A6A7AD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F80AB9-15B4-4E4B-B028-BED40B8E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643F617-A99C-4638-B017-2764852D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04850D-194D-4D8D-A96F-6B366C3F4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618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B250C-9EE4-4733-9C7E-1C56CECE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B717004-99E2-4EFC-B85F-DB4B794E8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5061D2A-BCF4-4EC8-8062-4AC5961D2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D1B1A8-1C46-496F-910B-CBAB42E5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C07E65-3509-443D-BA2F-18C7F8BE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9C21CB-7CC8-4E1E-80EC-85E3BFD6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278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60425C3-D766-419D-8DD0-8E847CD3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F9964F-11D1-4E63-8350-3172F04FE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544348-07B6-4502-BD6B-B30F97699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21683-1817-4A8E-901C-D828BBC70DDD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B93038-84B7-4080-AA6D-46046DBDC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EA42DE-20DF-4770-8D4D-811263CF2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20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.jpeg"/><Relationship Id="rId7" Type="http://schemas.openxmlformats.org/officeDocument/2006/relationships/customXml" Target="../ink/ink15.xml"/><Relationship Id="rId12" Type="http://schemas.openxmlformats.org/officeDocument/2006/relationships/image" Target="../media/image3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customXml" Target="../ink/ink17.xml"/><Relationship Id="rId5" Type="http://schemas.openxmlformats.org/officeDocument/2006/relationships/customXml" Target="../ink/ink14.xml"/><Relationship Id="rId10" Type="http://schemas.openxmlformats.org/officeDocument/2006/relationships/image" Target="../media/image33.png"/><Relationship Id="rId4" Type="http://schemas.openxmlformats.org/officeDocument/2006/relationships/image" Target="../media/image19.jpeg"/><Relationship Id="rId9" Type="http://schemas.openxmlformats.org/officeDocument/2006/relationships/customXml" Target="../ink/ink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jpeg"/><Relationship Id="rId7" Type="http://schemas.openxmlformats.org/officeDocument/2006/relationships/customXml" Target="../ink/ink1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customXml" Target="../ink/ink18.xml"/><Relationship Id="rId10" Type="http://schemas.openxmlformats.org/officeDocument/2006/relationships/image" Target="../media/image40.png"/><Relationship Id="rId4" Type="http://schemas.openxmlformats.org/officeDocument/2006/relationships/image" Target="../media/image22.JPG"/><Relationship Id="rId9" Type="http://schemas.openxmlformats.org/officeDocument/2006/relationships/customXml" Target="../ink/ink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25.jpeg"/><Relationship Id="rId7" Type="http://schemas.openxmlformats.org/officeDocument/2006/relationships/image" Target="../media/image4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5" Type="http://schemas.openxmlformats.org/officeDocument/2006/relationships/image" Target="../media/image45.png"/><Relationship Id="rId4" Type="http://schemas.openxmlformats.org/officeDocument/2006/relationships/customXml" Target="../ink/ink22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25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3" Type="http://schemas.openxmlformats.org/officeDocument/2006/relationships/image" Target="../media/image31.jpg"/><Relationship Id="rId7" Type="http://schemas.openxmlformats.org/officeDocument/2006/relationships/image" Target="../media/image5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5.jpeg"/><Relationship Id="rId7" Type="http://schemas.openxmlformats.org/officeDocument/2006/relationships/customXml" Target="../ink/ink29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customXml" Target="../ink/ink28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3" Type="http://schemas.openxmlformats.org/officeDocument/2006/relationships/image" Target="../media/image38.jpeg"/><Relationship Id="rId7" Type="http://schemas.openxmlformats.org/officeDocument/2006/relationships/image" Target="../media/image6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customXml" Target="../ink/ink36.xml"/><Relationship Id="rId3" Type="http://schemas.openxmlformats.org/officeDocument/2006/relationships/image" Target="../media/image42.jpeg"/><Relationship Id="rId7" Type="http://schemas.openxmlformats.org/officeDocument/2006/relationships/customXml" Target="../ink/ink33.xml"/><Relationship Id="rId12" Type="http://schemas.openxmlformats.org/officeDocument/2006/relationships/image" Target="../media/image76.png"/><Relationship Id="rId2" Type="http://schemas.openxmlformats.org/officeDocument/2006/relationships/image" Target="../media/image41.jpe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customXml" Target="../ink/ink35.xml"/><Relationship Id="rId5" Type="http://schemas.openxmlformats.org/officeDocument/2006/relationships/customXml" Target="../ink/ink32.xml"/><Relationship Id="rId15" Type="http://schemas.openxmlformats.org/officeDocument/2006/relationships/customXml" Target="../ink/ink37.xml"/><Relationship Id="rId10" Type="http://schemas.openxmlformats.org/officeDocument/2006/relationships/image" Target="../media/image75.png"/><Relationship Id="rId4" Type="http://schemas.openxmlformats.org/officeDocument/2006/relationships/image" Target="../media/image43.jpeg"/><Relationship Id="rId9" Type="http://schemas.openxmlformats.org/officeDocument/2006/relationships/customXml" Target="../ink/ink34.xml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8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9.xml"/><Relationship Id="rId5" Type="http://schemas.openxmlformats.org/officeDocument/2006/relationships/image" Target="../media/image84.png"/><Relationship Id="rId4" Type="http://schemas.openxmlformats.org/officeDocument/2006/relationships/customXml" Target="../ink/ink3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0.JPG"/><Relationship Id="rId7" Type="http://schemas.openxmlformats.org/officeDocument/2006/relationships/customXml" Target="../ink/ink41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customXml" Target="../ink/ink40.xml"/><Relationship Id="rId10" Type="http://schemas.openxmlformats.org/officeDocument/2006/relationships/image" Target="../media/image91.png"/><Relationship Id="rId4" Type="http://schemas.openxmlformats.org/officeDocument/2006/relationships/image" Target="../media/image51.JPG"/><Relationship Id="rId9" Type="http://schemas.openxmlformats.org/officeDocument/2006/relationships/customXml" Target="../ink/ink4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3" Type="http://schemas.openxmlformats.org/officeDocument/2006/relationships/image" Target="../media/image53.jpeg"/><Relationship Id="rId7" Type="http://schemas.openxmlformats.org/officeDocument/2006/relationships/image" Target="../media/image9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11" Type="http://schemas.openxmlformats.org/officeDocument/2006/relationships/image" Target="../media/image98.png"/><Relationship Id="rId5" Type="http://schemas.openxmlformats.org/officeDocument/2006/relationships/image" Target="../media/image55.JPG"/><Relationship Id="rId10" Type="http://schemas.openxmlformats.org/officeDocument/2006/relationships/customXml" Target="../ink/ink45.xml"/><Relationship Id="rId4" Type="http://schemas.openxmlformats.org/officeDocument/2006/relationships/image" Target="../media/image54.jpeg"/><Relationship Id="rId9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.xml"/><Relationship Id="rId3" Type="http://schemas.openxmlformats.org/officeDocument/2006/relationships/image" Target="../media/image73.jpeg"/><Relationship Id="rId7" Type="http://schemas.openxmlformats.org/officeDocument/2006/relationships/image" Target="../media/image11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.xml"/><Relationship Id="rId5" Type="http://schemas.openxmlformats.org/officeDocument/2006/relationships/image" Target="../media/image118.png"/><Relationship Id="rId4" Type="http://schemas.openxmlformats.org/officeDocument/2006/relationships/customXml" Target="../ink/ink47.xml"/><Relationship Id="rId9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customXml" Target="../ink/ink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7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customXml" Target="../ink/ink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ustomXml" Target="../ink/ink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G"/><Relationship Id="rId7" Type="http://schemas.openxmlformats.org/officeDocument/2006/relationships/customXml" Target="../ink/ink1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ustomXml" Target="../ink/ink11.xml"/><Relationship Id="rId10" Type="http://schemas.openxmlformats.org/officeDocument/2006/relationships/image" Target="../media/image27.png"/><Relationship Id="rId4" Type="http://schemas.openxmlformats.org/officeDocument/2006/relationships/image" Target="../media/image16.JPG"/><Relationship Id="rId9" Type="http://schemas.openxmlformats.org/officeDocument/2006/relationships/customXml" Target="../ink/ink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5445936-B9EB-4F9C-AC48-37765238E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40" y="1371600"/>
            <a:ext cx="11785600" cy="1554480"/>
          </a:xfrm>
        </p:spPr>
        <p:txBody>
          <a:bodyPr>
            <a:noAutofit/>
          </a:bodyPr>
          <a:lstStyle/>
          <a:p>
            <a:r>
              <a:rPr lang="nl-NL" sz="8800" dirty="0"/>
              <a:t>Wij doen de was</a:t>
            </a:r>
          </a:p>
        </p:txBody>
      </p:sp>
    </p:spTree>
    <p:extLst>
      <p:ext uri="{BB962C8B-B14F-4D97-AF65-F5344CB8AC3E}">
        <p14:creationId xmlns:p14="http://schemas.microsoft.com/office/powerpoint/2010/main" val="4048240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98E1C5C-B39B-A7DA-E1C9-16CA31D17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0" y="465952"/>
            <a:ext cx="4372149" cy="3279112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4DFC0B8-AF43-D85E-5C23-75054A1FB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44" y="2372164"/>
            <a:ext cx="3248524" cy="433136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2235604-BAF2-6D46-E602-9F1A1FEB7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277" y="2372164"/>
            <a:ext cx="3248523" cy="43313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240DA48F-1942-E564-A767-31C349C247AF}"/>
                  </a:ext>
                </a:extLst>
              </p14:cNvPr>
              <p14:cNvContentPartPr/>
              <p14:nvPr/>
            </p14:nvContentPartPr>
            <p14:xfrm>
              <a:off x="1991362" y="1390410"/>
              <a:ext cx="241560" cy="208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240DA48F-1942-E564-A767-31C349C247A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28722" y="1327410"/>
                <a:ext cx="36720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37753C32-CE98-2383-DEF8-DC9BEACDD933}"/>
                  </a:ext>
                </a:extLst>
              </p14:cNvPr>
              <p14:cNvContentPartPr/>
              <p14:nvPr/>
            </p14:nvContentPartPr>
            <p14:xfrm>
              <a:off x="4854802" y="2884050"/>
              <a:ext cx="313560" cy="2628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37753C32-CE98-2383-DEF8-DC9BEACDD9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91802" y="2821410"/>
                <a:ext cx="43920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41FA63C4-9809-8C77-1208-2E15CD47C39E}"/>
                  </a:ext>
                </a:extLst>
              </p14:cNvPr>
              <p14:cNvContentPartPr/>
              <p14:nvPr/>
            </p14:nvContentPartPr>
            <p14:xfrm>
              <a:off x="6396322" y="3815730"/>
              <a:ext cx="171720" cy="27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41FA63C4-9809-8C77-1208-2E15CD47C39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33682" y="3752730"/>
                <a:ext cx="29736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631F0FC9-D31A-98AA-B959-AF1071EAFD28}"/>
                  </a:ext>
                </a:extLst>
              </p14:cNvPr>
              <p14:cNvContentPartPr/>
              <p14:nvPr/>
            </p14:nvContentPartPr>
            <p14:xfrm>
              <a:off x="9557482" y="4422330"/>
              <a:ext cx="203040" cy="5688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631F0FC9-D31A-98AA-B959-AF1071EAFD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94842" y="4359330"/>
                <a:ext cx="328680" cy="18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5641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F85E894-9F31-63CA-8480-8EE975FF6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" y="2014561"/>
            <a:ext cx="3771835" cy="2828877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1A2C144-92B4-4ED0-6A91-CD4AB18EF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63" y="2014560"/>
            <a:ext cx="3771836" cy="282887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31DFD9-38EA-1428-C4B1-7A02156C3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96" y="1383528"/>
            <a:ext cx="3425016" cy="46634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93193D7-1350-F808-33EB-5E7747423BD3}"/>
                  </a:ext>
                </a:extLst>
              </p14:cNvPr>
              <p14:cNvContentPartPr/>
              <p14:nvPr/>
            </p14:nvContentPartPr>
            <p14:xfrm>
              <a:off x="2650882" y="2849850"/>
              <a:ext cx="335160" cy="586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93193D7-1350-F808-33EB-5E7747423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7882" y="2786850"/>
                <a:ext cx="4608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07879862-B9CD-D605-EDE8-4BFA8ED04279}"/>
                  </a:ext>
                </a:extLst>
              </p14:cNvPr>
              <p14:cNvContentPartPr/>
              <p14:nvPr/>
            </p14:nvContentPartPr>
            <p14:xfrm>
              <a:off x="6070882" y="3035250"/>
              <a:ext cx="415080" cy="5292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07879862-B9CD-D605-EDE8-4BFA8ED04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08242" y="2972610"/>
                <a:ext cx="5407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F5D74F3A-9645-CE48-1958-3A68835B7026}"/>
                  </a:ext>
                </a:extLst>
              </p14:cNvPr>
              <p14:cNvContentPartPr/>
              <p14:nvPr/>
            </p14:nvContentPartPr>
            <p14:xfrm>
              <a:off x="9947722" y="2591730"/>
              <a:ext cx="237600" cy="9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F5D74F3A-9645-CE48-1958-3A68835B702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4722" y="2528730"/>
                <a:ext cx="363240" cy="13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3156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C938274-866C-CBD4-A396-452B4F920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76" y="2449862"/>
            <a:ext cx="4651248" cy="310286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D53DAA91-7A5C-1F3C-BCEC-89A2D5C2232C}"/>
                  </a:ext>
                </a:extLst>
              </p14:cNvPr>
              <p14:cNvContentPartPr/>
              <p14:nvPr/>
            </p14:nvContentPartPr>
            <p14:xfrm>
              <a:off x="7292722" y="3217410"/>
              <a:ext cx="113760" cy="4176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D53DAA91-7A5C-1F3C-BCEC-89A2D5C223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0082" y="3154410"/>
                <a:ext cx="239400" cy="16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4912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, kind, binnen, jongen&#10;&#10;Automatisch gegenereerde beschrijving">
            <a:extLst>
              <a:ext uri="{FF2B5EF4-FFF2-40B4-BE49-F238E27FC236}">
                <a16:creationId xmlns:a16="http://schemas.microsoft.com/office/drawing/2014/main" id="{CC312E38-821E-4255-B883-4EC902B3A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36" y="2146346"/>
            <a:ext cx="6492962" cy="434652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0A02A49-DD9E-D4FB-3B2F-D818936D9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9" y="300567"/>
            <a:ext cx="4145264" cy="61923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5E1BD6E2-52BF-69AE-DC80-744DE527D6F2}"/>
                  </a:ext>
                </a:extLst>
              </p14:cNvPr>
              <p14:cNvContentPartPr/>
              <p14:nvPr/>
            </p14:nvContentPartPr>
            <p14:xfrm>
              <a:off x="2380882" y="2551050"/>
              <a:ext cx="673560" cy="7056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5E1BD6E2-52BF-69AE-DC80-744DE527D6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8242" y="2488410"/>
                <a:ext cx="79920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EBBA1F9A-7730-F2C0-F7F7-989FB2FF4E3E}"/>
                  </a:ext>
                </a:extLst>
              </p14:cNvPr>
              <p14:cNvContentPartPr/>
              <p14:nvPr/>
            </p14:nvContentPartPr>
            <p14:xfrm>
              <a:off x="5394082" y="3647250"/>
              <a:ext cx="473400" cy="9108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EBBA1F9A-7730-F2C0-F7F7-989FB2FF4E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1082" y="3584250"/>
                <a:ext cx="59904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C7C6541D-4737-CF9B-1C64-03C35B48EE66}"/>
                  </a:ext>
                </a:extLst>
              </p14:cNvPr>
              <p14:cNvContentPartPr/>
              <p14:nvPr/>
            </p14:nvContentPartPr>
            <p14:xfrm>
              <a:off x="10225282" y="3978450"/>
              <a:ext cx="392760" cy="2304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C7C6541D-4737-CF9B-1C64-03C35B48EE6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62282" y="3915450"/>
                <a:ext cx="518400" cy="1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1735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lothesline Activity for Kids Laundry Day Pretend Play">
            <a:extLst>
              <a:ext uri="{FF2B5EF4-FFF2-40B4-BE49-F238E27FC236}">
                <a16:creationId xmlns:a16="http://schemas.microsoft.com/office/drawing/2014/main" id="{B3EE9BC3-F3AD-ABC0-9095-D65238AFA1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2" y="245008"/>
            <a:ext cx="4695908" cy="312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lothesline Activity for Kids Laundry Day Pretend Play | Inexpensive ...">
            <a:extLst>
              <a:ext uri="{FF2B5EF4-FFF2-40B4-BE49-F238E27FC236}">
                <a16:creationId xmlns:a16="http://schemas.microsoft.com/office/drawing/2014/main" id="{A8725AA6-73F2-5158-5925-539583A9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2" y="3492934"/>
            <a:ext cx="469171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lothesline Activity for Kids Laundry Day Pretend Play | Activities for ...">
            <a:extLst>
              <a:ext uri="{FF2B5EF4-FFF2-40B4-BE49-F238E27FC236}">
                <a16:creationId xmlns:a16="http://schemas.microsoft.com/office/drawing/2014/main" id="{F195EFD4-E910-1939-B7F1-DAA78070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51" y="574760"/>
            <a:ext cx="3845450" cy="553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1C6B97B2-B5C1-B5C4-AB41-ECC2B91512F1}"/>
                  </a:ext>
                </a:extLst>
              </p14:cNvPr>
              <p14:cNvContentPartPr/>
              <p14:nvPr/>
            </p14:nvContentPartPr>
            <p14:xfrm>
              <a:off x="5026162" y="4179330"/>
              <a:ext cx="105120" cy="212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1C6B97B2-B5C1-B5C4-AB41-ECC2B91512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3162" y="4116330"/>
                <a:ext cx="230760" cy="14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0672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ND AND WATER TABLES: Baby Washing">
            <a:extLst>
              <a:ext uri="{FF2B5EF4-FFF2-40B4-BE49-F238E27FC236}">
                <a16:creationId xmlns:a16="http://schemas.microsoft.com/office/drawing/2014/main" id="{B6F6E798-838F-42E8-AF7E-BFD5F3D716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365124"/>
            <a:ext cx="8644328" cy="630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06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, binnen, kind, jong&#10;&#10;Automatisch gegenereerde beschrijving">
            <a:extLst>
              <a:ext uri="{FF2B5EF4-FFF2-40B4-BE49-F238E27FC236}">
                <a16:creationId xmlns:a16="http://schemas.microsoft.com/office/drawing/2014/main" id="{C470E7CB-A80E-4E00-A2C0-FB0D41AA8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60" y="365125"/>
            <a:ext cx="3896572" cy="2922429"/>
          </a:xfrm>
        </p:spPr>
      </p:pic>
      <p:pic>
        <p:nvPicPr>
          <p:cNvPr id="7" name="Afbeelding 6" descr="Afbeelding met persoon, binnen, kind, jongen&#10;&#10;Automatisch gegenereerde beschrijving">
            <a:extLst>
              <a:ext uri="{FF2B5EF4-FFF2-40B4-BE49-F238E27FC236}">
                <a16:creationId xmlns:a16="http://schemas.microsoft.com/office/drawing/2014/main" id="{C4BC5DB8-0021-4634-A367-F9C8959AB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669" y="365125"/>
            <a:ext cx="2439670" cy="3252893"/>
          </a:xfrm>
          <a:prstGeom prst="rect">
            <a:avLst/>
          </a:prstGeom>
        </p:spPr>
      </p:pic>
      <p:pic>
        <p:nvPicPr>
          <p:cNvPr id="9" name="Afbeelding 8" descr="Afbeelding met persoon, kind, binnen, jongen&#10;&#10;Automatisch gegenereerde beschrijving">
            <a:extLst>
              <a:ext uri="{FF2B5EF4-FFF2-40B4-BE49-F238E27FC236}">
                <a16:creationId xmlns:a16="http://schemas.microsoft.com/office/drawing/2014/main" id="{B8AFDF24-36E7-448B-86E8-B4F03C4CD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58" y="3618018"/>
            <a:ext cx="3982720" cy="2987040"/>
          </a:xfrm>
          <a:prstGeom prst="rect">
            <a:avLst/>
          </a:prstGeom>
        </p:spPr>
      </p:pic>
      <p:pic>
        <p:nvPicPr>
          <p:cNvPr id="11" name="Afbeelding 10" descr="Afbeelding met persoon, kind, binnen, jongen&#10;&#10;Automatisch gegenereerde beschrijving">
            <a:extLst>
              <a:ext uri="{FF2B5EF4-FFF2-40B4-BE49-F238E27FC236}">
                <a16:creationId xmlns:a16="http://schemas.microsoft.com/office/drawing/2014/main" id="{915190CB-AF85-44CC-BEBF-28B3A57D9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669" y="4031615"/>
            <a:ext cx="3281680" cy="246126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F55301C-3E31-434C-BF8A-20C2CF6EF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2" y="365125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C4BEFABE-2797-B27F-2E16-5C50E1F136B7}"/>
                  </a:ext>
                </a:extLst>
              </p14:cNvPr>
              <p14:cNvContentPartPr/>
              <p14:nvPr/>
            </p14:nvContentPartPr>
            <p14:xfrm>
              <a:off x="2979922" y="1578690"/>
              <a:ext cx="52560" cy="1080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C4BEFABE-2797-B27F-2E16-5C50E1F136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7282" y="1515690"/>
                <a:ext cx="1782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5E012B41-F272-FF11-2479-C73BBD405B47}"/>
                  </a:ext>
                </a:extLst>
              </p14:cNvPr>
              <p14:cNvContentPartPr/>
              <p14:nvPr/>
            </p14:nvContentPartPr>
            <p14:xfrm>
              <a:off x="7438882" y="1427850"/>
              <a:ext cx="230760" cy="7128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5E012B41-F272-FF11-2479-C73BBD405B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76242" y="1365210"/>
                <a:ext cx="356400" cy="1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6693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A70830E-DE9F-4486-BBF8-3E80C5C53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4" r="-1" b="23067"/>
          <a:stretch/>
        </p:blipFill>
        <p:spPr bwMode="auto">
          <a:xfrm>
            <a:off x="321628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7BE2C18-0ACE-49FD-A841-10BA401C7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r="-5" b="-5"/>
          <a:stretch/>
        </p:blipFill>
        <p:spPr bwMode="auto">
          <a:xfrm>
            <a:off x="8075614" y="340831"/>
            <a:ext cx="3794760" cy="3930978"/>
          </a:xfrm>
          <a:prstGeom prst="rect">
            <a:avLst/>
          </a:prstGeom>
          <a:noFill/>
        </p:spPr>
      </p:pic>
      <p:pic>
        <p:nvPicPr>
          <p:cNvPr id="5" name="Tijdelijke aanduiding voor inhoud 4" descr="Afbeelding met tekst, rommelig&#10;&#10;Automatisch gegenereerde beschrijving">
            <a:extLst>
              <a:ext uri="{FF2B5EF4-FFF2-40B4-BE49-F238E27FC236}">
                <a16:creationId xmlns:a16="http://schemas.microsoft.com/office/drawing/2014/main" id="{2F9DD5F2-F794-4B4C-A75A-80D21FF74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 r="-1" b="-1"/>
          <a:stretch/>
        </p:blipFill>
        <p:spPr>
          <a:xfrm>
            <a:off x="4198621" y="340831"/>
            <a:ext cx="3794760" cy="39309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2999622-301B-EC11-0C6C-0AB8F1EDC37D}"/>
                  </a:ext>
                </a:extLst>
              </p14:cNvPr>
              <p14:cNvContentPartPr/>
              <p14:nvPr/>
            </p14:nvContentPartPr>
            <p14:xfrm>
              <a:off x="2196922" y="1340010"/>
              <a:ext cx="317160" cy="972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2999622-301B-EC11-0C6C-0AB8F1EDC3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3922" y="1277370"/>
                <a:ext cx="44280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3B34DEFD-E10D-8A54-AE67-3B1BAC50D2A3}"/>
                  </a:ext>
                </a:extLst>
              </p14:cNvPr>
              <p14:cNvContentPartPr/>
              <p14:nvPr/>
            </p14:nvContentPartPr>
            <p14:xfrm>
              <a:off x="10570522" y="1655010"/>
              <a:ext cx="154080" cy="9864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3B34DEFD-E10D-8A54-AE67-3B1BAC50D2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07882" y="1592370"/>
                <a:ext cx="279720" cy="22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428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oeken - Bobbi">
            <a:extLst>
              <a:ext uri="{FF2B5EF4-FFF2-40B4-BE49-F238E27FC236}">
                <a16:creationId xmlns:a16="http://schemas.microsoft.com/office/drawing/2014/main" id="{808C3E1E-8E43-0AF0-C82D-94D68B180B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1" y="899666"/>
            <a:ext cx="381829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e maak je knuffels te wassen in de wasmachine of met de hand: 18 ...">
            <a:extLst>
              <a:ext uri="{FF2B5EF4-FFF2-40B4-BE49-F238E27FC236}">
                <a16:creationId xmlns:a16="http://schemas.microsoft.com/office/drawing/2014/main" id="{A1375C8B-90B5-79FC-E107-1E404FA96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45" y="1947199"/>
            <a:ext cx="2983272" cy="296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e peuters wassen hun handjes en spelen met water! | SBS De Brug">
            <a:extLst>
              <a:ext uri="{FF2B5EF4-FFF2-40B4-BE49-F238E27FC236}">
                <a16:creationId xmlns:a16="http://schemas.microsoft.com/office/drawing/2014/main" id="{ED46E64E-37A4-DEF3-3075-3F1B6E94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721" y="1947198"/>
            <a:ext cx="2963601" cy="29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it bevat een afbeelding van: ">
            <a:extLst>
              <a:ext uri="{FF2B5EF4-FFF2-40B4-BE49-F238E27FC236}">
                <a16:creationId xmlns:a16="http://schemas.microsoft.com/office/drawing/2014/main" id="{0AB6CA46-98D6-8EAF-0B37-600E860A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317" y="5067300"/>
            <a:ext cx="22383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747839A7-2BA3-B816-E777-DC4119DB3B0C}"/>
                  </a:ext>
                </a:extLst>
              </p14:cNvPr>
              <p14:cNvContentPartPr/>
              <p14:nvPr/>
            </p14:nvContentPartPr>
            <p14:xfrm>
              <a:off x="9953842" y="3275010"/>
              <a:ext cx="214200" cy="6840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747839A7-2BA3-B816-E777-DC4119DB3B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90842" y="3212370"/>
                <a:ext cx="33984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AED51BA3-6988-10E5-A182-68673734C456}"/>
                  </a:ext>
                </a:extLst>
              </p14:cNvPr>
              <p14:cNvContentPartPr/>
              <p14:nvPr/>
            </p14:nvContentPartPr>
            <p14:xfrm>
              <a:off x="8873122" y="2816370"/>
              <a:ext cx="204120" cy="3852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AED51BA3-6988-10E5-A182-68673734C4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10482" y="2753370"/>
                <a:ext cx="329760" cy="16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7150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&#10;&#10;Automatisch gegenereerde beschrijving">
            <a:extLst>
              <a:ext uri="{FF2B5EF4-FFF2-40B4-BE49-F238E27FC236}">
                <a16:creationId xmlns:a16="http://schemas.microsoft.com/office/drawing/2014/main" id="{79B5D30D-64D2-417A-B3C4-B8E8C7D45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5" r="-2" b="642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5" name="Tijdelijke aanduiding voor inhoud 4" descr="Afbeelding met persoon, kind, jongen, oranje&#10;&#10;Automatisch gegenereerde beschrijving">
            <a:extLst>
              <a:ext uri="{FF2B5EF4-FFF2-40B4-BE49-F238E27FC236}">
                <a16:creationId xmlns:a16="http://schemas.microsoft.com/office/drawing/2014/main" id="{09B4BEE3-A5A0-495D-B2CC-C492318A9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r="-1" b="-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9" name="Afbeelding 8" descr="Afbeelding met tekst, persoon, binnen&#10;&#10;Automatisch gegenereerde beschrijving">
            <a:extLst>
              <a:ext uri="{FF2B5EF4-FFF2-40B4-BE49-F238E27FC236}">
                <a16:creationId xmlns:a16="http://schemas.microsoft.com/office/drawing/2014/main" id="{0FE738AA-BCFE-47CC-A830-37789D2EE9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7" r="6610" b="-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FBD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08E33F32-B934-B548-778D-B08274772314}"/>
                  </a:ext>
                </a:extLst>
              </p14:cNvPr>
              <p14:cNvContentPartPr/>
              <p14:nvPr/>
            </p14:nvContentPartPr>
            <p14:xfrm>
              <a:off x="1724962" y="2023290"/>
              <a:ext cx="72360" cy="406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08E33F32-B934-B548-778D-B082747723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62322" y="1960650"/>
                <a:ext cx="198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45C36610-0C90-E27A-C864-2270BD4CEE11}"/>
                  </a:ext>
                </a:extLst>
              </p14:cNvPr>
              <p14:cNvContentPartPr/>
              <p14:nvPr/>
            </p14:nvContentPartPr>
            <p14:xfrm>
              <a:off x="2896042" y="549090"/>
              <a:ext cx="320760" cy="4932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45C36610-0C90-E27A-C864-2270BD4CEE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33042" y="486090"/>
                <a:ext cx="44640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6A1CC429-10F5-B103-A315-5ABA7B07B3AE}"/>
                  </a:ext>
                </a:extLst>
              </p14:cNvPr>
              <p14:cNvContentPartPr/>
              <p14:nvPr/>
            </p14:nvContentPartPr>
            <p14:xfrm>
              <a:off x="426442" y="1010970"/>
              <a:ext cx="84600" cy="900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6A1CC429-10F5-B103-A315-5ABA7B07B3A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3802" y="947970"/>
                <a:ext cx="210240" cy="13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ep 10">
            <a:extLst>
              <a:ext uri="{FF2B5EF4-FFF2-40B4-BE49-F238E27FC236}">
                <a16:creationId xmlns:a16="http://schemas.microsoft.com/office/drawing/2014/main" id="{D9316D59-0357-28EB-FB1B-5F60BB5601F8}"/>
              </a:ext>
            </a:extLst>
          </p:cNvPr>
          <p:cNvGrpSpPr/>
          <p:nvPr/>
        </p:nvGrpSpPr>
        <p:grpSpPr>
          <a:xfrm>
            <a:off x="5616922" y="1200690"/>
            <a:ext cx="162000" cy="66240"/>
            <a:chOff x="5616922" y="1200690"/>
            <a:chExt cx="162000" cy="6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41CA5458-D057-02B8-B5AB-FDD31B16E387}"/>
                    </a:ext>
                  </a:extLst>
                </p14:cNvPr>
                <p14:cNvContentPartPr/>
                <p14:nvPr/>
              </p14:nvContentPartPr>
              <p14:xfrm>
                <a:off x="5628082" y="1261170"/>
                <a:ext cx="20160" cy="576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41CA5458-D057-02B8-B5AB-FDD31B16E38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65082" y="1198170"/>
                  <a:ext cx="1458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E154E8A6-181A-AD9A-72DE-13005326CF7D}"/>
                    </a:ext>
                  </a:extLst>
                </p14:cNvPr>
                <p14:cNvContentPartPr/>
                <p14:nvPr/>
              </p14:nvContentPartPr>
              <p14:xfrm>
                <a:off x="5616922" y="1200690"/>
                <a:ext cx="162000" cy="58320"/>
              </p14:xfrm>
            </p:contentPart>
          </mc:Choice>
          <mc:Fallback xmlns=""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E154E8A6-181A-AD9A-72DE-13005326CF7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54282" y="1138050"/>
                  <a:ext cx="287640" cy="18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3F8F016F-ACC4-8D9A-E466-551845B68640}"/>
                  </a:ext>
                </a:extLst>
              </p14:cNvPr>
              <p14:cNvContentPartPr/>
              <p14:nvPr/>
            </p14:nvContentPartPr>
            <p14:xfrm>
              <a:off x="8584042" y="1042650"/>
              <a:ext cx="53280" cy="7308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3F8F016F-ACC4-8D9A-E466-551845B6864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21042" y="980010"/>
                <a:ext cx="178920" cy="19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7355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B6B67-B334-C433-53F5-5DB4BD8D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kind kan de was doen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87C5D22A-F75C-EC56-8D21-9A19C9A72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693" t="21087" r="40761" b="24203"/>
          <a:stretch/>
        </p:blipFill>
        <p:spPr>
          <a:xfrm rot="16200000">
            <a:off x="3699190" y="492845"/>
            <a:ext cx="4338392" cy="7198929"/>
          </a:xfrm>
        </p:spPr>
      </p:pic>
    </p:spTree>
    <p:extLst>
      <p:ext uri="{BB962C8B-B14F-4D97-AF65-F5344CB8AC3E}">
        <p14:creationId xmlns:p14="http://schemas.microsoft.com/office/powerpoint/2010/main" val="114184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1722DCB-EEE4-8B94-2EF4-C44455C20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96" y="365125"/>
            <a:ext cx="8188776" cy="6141582"/>
          </a:xfrm>
        </p:spPr>
      </p:pic>
    </p:spTree>
    <p:extLst>
      <p:ext uri="{BB962C8B-B14F-4D97-AF65-F5344CB8AC3E}">
        <p14:creationId xmlns:p14="http://schemas.microsoft.com/office/powerpoint/2010/main" val="929824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6C89DEB-7071-72D3-8E93-CBB674BBD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58" y="199135"/>
            <a:ext cx="5934086" cy="6376594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C7D8E37-7CD3-C1FF-E81A-1AF2A52DE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2" y="199135"/>
            <a:ext cx="4782446" cy="637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26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50E742F-B0EE-1D87-0C5C-1EE6D7F8F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54" y="1253331"/>
            <a:ext cx="4662488" cy="4351338"/>
          </a:xfrm>
        </p:spPr>
      </p:pic>
      <p:pic>
        <p:nvPicPr>
          <p:cNvPr id="2050" name="Picture 2" descr="bol.com | Kleine Ezel En Het Boebeest, Rindert Kromhout | 9789025850371 ...">
            <a:extLst>
              <a:ext uri="{FF2B5EF4-FFF2-40B4-BE49-F238E27FC236}">
                <a16:creationId xmlns:a16="http://schemas.microsoft.com/office/drawing/2014/main" id="{B76EE9ED-EBD3-656F-7CBE-7B64E5618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57" y="233487"/>
            <a:ext cx="5238750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1D23AEE3-9CD8-4491-2F91-3AF276721A45}"/>
                  </a:ext>
                </a:extLst>
              </p14:cNvPr>
              <p14:cNvContentPartPr/>
              <p14:nvPr/>
            </p14:nvContentPartPr>
            <p14:xfrm>
              <a:off x="7465522" y="2446650"/>
              <a:ext cx="214920" cy="118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1D23AEE3-9CD8-4491-2F91-3AF276721A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02522" y="2383650"/>
                <a:ext cx="34056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62E3733F-4422-8DB6-546B-A6A6AC27D1C7}"/>
                  </a:ext>
                </a:extLst>
              </p14:cNvPr>
              <p14:cNvContentPartPr/>
              <p14:nvPr/>
            </p14:nvContentPartPr>
            <p14:xfrm>
              <a:off x="9337882" y="2484450"/>
              <a:ext cx="398880" cy="3780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62E3733F-4422-8DB6-546B-A6A6AC27D1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75242" y="2421450"/>
                <a:ext cx="524520" cy="16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5223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789585A-7D25-0F4F-0293-EACB27F2C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09" y="2412824"/>
            <a:ext cx="3271032" cy="435133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452D418-9786-F8C7-CF59-0D98BE23E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5" y="2443546"/>
            <a:ext cx="5693224" cy="4252577"/>
          </a:xfrm>
          <a:prstGeom prst="rect">
            <a:avLst/>
          </a:prstGeom>
        </p:spPr>
      </p:pic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2DE94B68-AC68-595A-383A-CCD2CC415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1" y="192598"/>
            <a:ext cx="7193324" cy="191449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B0A56326-10D2-2130-A474-03B920C580F5}"/>
                  </a:ext>
                </a:extLst>
              </p14:cNvPr>
              <p14:cNvContentPartPr/>
              <p14:nvPr/>
            </p14:nvContentPartPr>
            <p14:xfrm>
              <a:off x="3087922" y="3145770"/>
              <a:ext cx="81360" cy="216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B0A56326-10D2-2130-A474-03B920C580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24922" y="3083130"/>
                <a:ext cx="20700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5B925700-89B9-AEBC-167B-0BC06B7F2401}"/>
                  </a:ext>
                </a:extLst>
              </p14:cNvPr>
              <p14:cNvContentPartPr/>
              <p14:nvPr/>
            </p14:nvContentPartPr>
            <p14:xfrm>
              <a:off x="4266202" y="3277890"/>
              <a:ext cx="59040" cy="1512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5B925700-89B9-AEBC-167B-0BC06B7F24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03562" y="3215250"/>
                <a:ext cx="18468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0A9973F0-1239-E455-699F-2C7C5A992586}"/>
                  </a:ext>
                </a:extLst>
              </p14:cNvPr>
              <p14:cNvContentPartPr/>
              <p14:nvPr/>
            </p14:nvContentPartPr>
            <p14:xfrm>
              <a:off x="5792242" y="3101850"/>
              <a:ext cx="141120" cy="4644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0A9973F0-1239-E455-699F-2C7C5A99258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29242" y="3039210"/>
                <a:ext cx="266760" cy="1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9303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D45ECFE-EC51-7230-9A85-4EEB9F535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13" y="398918"/>
            <a:ext cx="2659711" cy="3546282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DED8ECA-BE02-EB25-91D6-F049999B2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9" y="398918"/>
            <a:ext cx="4728376" cy="354628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CC02A26-3A83-902E-EB12-60A8CF1B9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60" y="398918"/>
            <a:ext cx="2209763" cy="341067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B78CBD-50A9-3EBF-1619-2AE692106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60" y="4232597"/>
            <a:ext cx="2508689" cy="23555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BDFAC2C6-49FB-8D67-33FF-19A35AAE2CCC}"/>
                  </a:ext>
                </a:extLst>
              </p14:cNvPr>
              <p14:cNvContentPartPr/>
              <p14:nvPr/>
            </p14:nvContentPartPr>
            <p14:xfrm>
              <a:off x="1797682" y="1620810"/>
              <a:ext cx="412200" cy="1620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BDFAC2C6-49FB-8D67-33FF-19A35AAE2C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4682" y="1557810"/>
                <a:ext cx="53784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2F9A5BEE-C57A-0707-C416-5C9231CB3333}"/>
                  </a:ext>
                </a:extLst>
              </p14:cNvPr>
              <p14:cNvContentPartPr/>
              <p14:nvPr/>
            </p14:nvContentPartPr>
            <p14:xfrm>
              <a:off x="3558802" y="1777050"/>
              <a:ext cx="273600" cy="1188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2F9A5BEE-C57A-0707-C416-5C9231CB333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96162" y="1714410"/>
                <a:ext cx="39924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562C0992-45A8-48BE-64D8-A39DDF2C70A7}"/>
                  </a:ext>
                </a:extLst>
              </p14:cNvPr>
              <p14:cNvContentPartPr/>
              <p14:nvPr/>
            </p14:nvContentPartPr>
            <p14:xfrm>
              <a:off x="6014722" y="1142010"/>
              <a:ext cx="240120" cy="5724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562C0992-45A8-48BE-64D8-A39DDF2C70A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52082" y="1079370"/>
                <a:ext cx="365760" cy="18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7357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AC5E31A-F031-CC91-16C9-CCC12F377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3027"/>
            <a:ext cx="5550700" cy="607194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604D573-33ED-0872-C7D7-7D475B38A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10" y="393026"/>
            <a:ext cx="1940129" cy="61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73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7275978E-07FF-4AE6-B82A-FB6A65FB2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72" y="736294"/>
            <a:ext cx="7590625" cy="56929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A339A25F-DE80-5403-6494-6E6B0AB6D5E8}"/>
                  </a:ext>
                </a:extLst>
              </p14:cNvPr>
              <p14:cNvContentPartPr/>
              <p14:nvPr/>
            </p14:nvContentPartPr>
            <p14:xfrm>
              <a:off x="5916802" y="2302290"/>
              <a:ext cx="790920" cy="8856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A339A25F-DE80-5403-6494-6E6B0AB6D5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3802" y="2239650"/>
                <a:ext cx="916560" cy="21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6791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1769555-3BEA-032F-F789-7FE316CA9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0" y="1817674"/>
            <a:ext cx="5801784" cy="4351338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BCA3469-32D0-9506-3D96-D1CDAC1DA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64" y="1918252"/>
            <a:ext cx="5006671" cy="37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0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19B3DB6-DA3C-4F2D-CC79-86EF36899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8" y="1027906"/>
            <a:ext cx="5801784" cy="4351338"/>
          </a:xfrm>
        </p:spPr>
      </p:pic>
      <p:pic>
        <p:nvPicPr>
          <p:cNvPr id="1026" name="Picture 2" descr="Stichting Goedgezind">
            <a:extLst>
              <a:ext uri="{FF2B5EF4-FFF2-40B4-BE49-F238E27FC236}">
                <a16:creationId xmlns:a16="http://schemas.microsoft.com/office/drawing/2014/main" id="{8C4E8203-90E0-6117-8D26-D5AF5E5A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85" y="2311283"/>
            <a:ext cx="4090615" cy="30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26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EEF0DFE-C511-B306-A132-723080FC8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3" y="1307113"/>
            <a:ext cx="5684677" cy="400435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6C4FEA2-82DC-43AC-BBFC-B1F918284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71" y="1307113"/>
            <a:ext cx="5420139" cy="40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61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BDCB7-C889-97A2-3995-60426BF59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kind kan de was doen…</a:t>
            </a:r>
          </a:p>
        </p:txBody>
      </p:sp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07EE5BF6-DBF7-4DB3-8DAE-E3A79301E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39928" r="25680" b="29609"/>
          <a:stretch/>
        </p:blipFill>
        <p:spPr>
          <a:xfrm>
            <a:off x="1957553" y="1991148"/>
            <a:ext cx="8276897" cy="28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49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D0BB90-58FE-B716-6652-CE27A9A03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48" y="309465"/>
            <a:ext cx="4869656" cy="6492875"/>
          </a:xfrm>
        </p:spPr>
      </p:pic>
    </p:spTree>
    <p:extLst>
      <p:ext uri="{BB962C8B-B14F-4D97-AF65-F5344CB8AC3E}">
        <p14:creationId xmlns:p14="http://schemas.microsoft.com/office/powerpoint/2010/main" val="2698904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B995770-F6CE-1577-347E-1FBAC720A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81" y="895323"/>
            <a:ext cx="6419252" cy="5597552"/>
          </a:xfrm>
        </p:spPr>
      </p:pic>
      <p:pic>
        <p:nvPicPr>
          <p:cNvPr id="6" name="Picture 2" descr="bol.com | Kleine Ezel En Het Boebeest, Rindert Kromhout | 9789025850371 ...">
            <a:extLst>
              <a:ext uri="{FF2B5EF4-FFF2-40B4-BE49-F238E27FC236}">
                <a16:creationId xmlns:a16="http://schemas.microsoft.com/office/drawing/2014/main" id="{3D1C3A3A-EA87-D40F-FD6E-80E93667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607" y="1176792"/>
            <a:ext cx="3334963" cy="41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501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p 10 Leukste Prentenboeken - Alletop10lijstjes">
            <a:extLst>
              <a:ext uri="{FF2B5EF4-FFF2-40B4-BE49-F238E27FC236}">
                <a16:creationId xmlns:a16="http://schemas.microsoft.com/office/drawing/2014/main" id="{C20F76FF-FC90-46F1-4208-27E5139522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08" y="3724670"/>
            <a:ext cx="4072227" cy="270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emniscaat Prentenboek - Vos zoekt zijn sokken (kartonboek met flapjes ...">
            <a:extLst>
              <a:ext uri="{FF2B5EF4-FFF2-40B4-BE49-F238E27FC236}">
                <a16:creationId xmlns:a16="http://schemas.microsoft.com/office/drawing/2014/main" id="{A604CBC6-09E6-437F-BD44-DC0E3D7E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03" y="539147"/>
            <a:ext cx="3515636" cy="28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nterview Marije Tolman - Prentenboek.nl">
            <a:extLst>
              <a:ext uri="{FF2B5EF4-FFF2-40B4-BE49-F238E27FC236}">
                <a16:creationId xmlns:a16="http://schemas.microsoft.com/office/drawing/2014/main" id="{75094DF2-8927-B83E-12D2-892F91E0C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4" y="365125"/>
            <a:ext cx="3062312" cy="366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ol.com | De sok van Lientje, C. Valckx | 9789061696599 | Boeken">
            <a:extLst>
              <a:ext uri="{FF2B5EF4-FFF2-40B4-BE49-F238E27FC236}">
                <a16:creationId xmlns:a16="http://schemas.microsoft.com/office/drawing/2014/main" id="{71324631-D3C1-E018-827D-A5BBA1D50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846" y="456277"/>
            <a:ext cx="3607741" cy="406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bol.com | Held op sokken, Bette Westera | 9789025749996 | Boeken">
            <a:extLst>
              <a:ext uri="{FF2B5EF4-FFF2-40B4-BE49-F238E27FC236}">
                <a16:creationId xmlns:a16="http://schemas.microsoft.com/office/drawing/2014/main" id="{1ACBE67C-0499-765D-1AD2-AE434C85C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5" y="4134086"/>
            <a:ext cx="2916690" cy="265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02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5FE8D3E-3C5F-A0AD-FC8F-83DBF3925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5768"/>
            <a:ext cx="5801784" cy="4351338"/>
          </a:xfrm>
        </p:spPr>
      </p:pic>
      <p:pic>
        <p:nvPicPr>
          <p:cNvPr id="3074" name="Picture 2" descr="Happy Socks (5-paar) voor hem of haar | Dagelijkse koopjes en internet ...">
            <a:extLst>
              <a:ext uri="{FF2B5EF4-FFF2-40B4-BE49-F238E27FC236}">
                <a16:creationId xmlns:a16="http://schemas.microsoft.com/office/drawing/2014/main" id="{488213AC-E647-D8CC-C318-374BC14F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681" y="1630018"/>
            <a:ext cx="3888188" cy="388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304198E8-CEE4-E01E-BBA2-77F881C0EEF9}"/>
                  </a:ext>
                </a:extLst>
              </p14:cNvPr>
              <p14:cNvContentPartPr/>
              <p14:nvPr/>
            </p14:nvContentPartPr>
            <p14:xfrm>
              <a:off x="1903522" y="2748690"/>
              <a:ext cx="355680" cy="842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304198E8-CEE4-E01E-BBA2-77F881C0EE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0882" y="2686050"/>
                <a:ext cx="48132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0CBF6DBD-FD8F-1050-6EBA-885098238585}"/>
                  </a:ext>
                </a:extLst>
              </p14:cNvPr>
              <p14:cNvContentPartPr/>
              <p14:nvPr/>
            </p14:nvContentPartPr>
            <p14:xfrm>
              <a:off x="2982442" y="2002050"/>
              <a:ext cx="303120" cy="13356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0CBF6DBD-FD8F-1050-6EBA-88509823858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9442" y="1939410"/>
                <a:ext cx="42876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EC5C79C6-C278-4782-69A4-84C94CD0A7CA}"/>
                  </a:ext>
                </a:extLst>
              </p14:cNvPr>
              <p14:cNvContentPartPr/>
              <p14:nvPr/>
            </p14:nvContentPartPr>
            <p14:xfrm>
              <a:off x="4714402" y="2869650"/>
              <a:ext cx="282600" cy="3744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EC5C79C6-C278-4782-69A4-84C94CD0A7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51402" y="2806650"/>
                <a:ext cx="408240" cy="16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081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 descr="Afbeelding met persoon, binnen, kind, klein&#10;&#10;Automatisch gegenereerde beschrijving">
            <a:extLst>
              <a:ext uri="{FF2B5EF4-FFF2-40B4-BE49-F238E27FC236}">
                <a16:creationId xmlns:a16="http://schemas.microsoft.com/office/drawing/2014/main" id="{F5391787-D7ED-4E8E-88CB-681220EED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362894" cy="6516730"/>
          </a:xfrm>
          <a:prstGeom prst="rect">
            <a:avLst/>
          </a:prstGeom>
        </p:spPr>
      </p:pic>
      <p:pic>
        <p:nvPicPr>
          <p:cNvPr id="9218" name="Picture 2" descr="Taming Mount Laundry | Creative Child">
            <a:extLst>
              <a:ext uri="{FF2B5EF4-FFF2-40B4-BE49-F238E27FC236}">
                <a16:creationId xmlns:a16="http://schemas.microsoft.com/office/drawing/2014/main" id="{485FC16C-B820-CCB7-225E-66C2633E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47" y="365125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FB6374BC-E3FC-D916-35D7-6605A1716B06}"/>
                  </a:ext>
                </a:extLst>
              </p14:cNvPr>
              <p14:cNvContentPartPr/>
              <p14:nvPr/>
            </p14:nvContentPartPr>
            <p14:xfrm>
              <a:off x="2401402" y="2817810"/>
              <a:ext cx="849960" cy="6192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FB6374BC-E3FC-D916-35D7-6605A1716B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38762" y="2754810"/>
                <a:ext cx="97560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963EECC5-631C-A794-A4E5-A165373208B1}"/>
                  </a:ext>
                </a:extLst>
              </p14:cNvPr>
              <p14:cNvContentPartPr/>
              <p14:nvPr/>
            </p14:nvContentPartPr>
            <p14:xfrm>
              <a:off x="9120442" y="1289610"/>
              <a:ext cx="464760" cy="2268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963EECC5-631C-A794-A4E5-A165373208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57442" y="1226610"/>
                <a:ext cx="590400" cy="14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7156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98DC8E5-2EA3-2825-D45B-1349682861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365125"/>
            <a:ext cx="5604041" cy="420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ellenblaas | Lach">
            <a:extLst>
              <a:ext uri="{FF2B5EF4-FFF2-40B4-BE49-F238E27FC236}">
                <a16:creationId xmlns:a16="http://schemas.microsoft.com/office/drawing/2014/main" id="{47270BC8-795C-2EA6-427F-1D5CF3652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579" y="2239177"/>
            <a:ext cx="2678390" cy="40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CDBFB31C-1186-E65E-9D48-C695DDC6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98" y="2239177"/>
            <a:ext cx="2678389" cy="400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3113B6E4-417D-8906-0238-C68F1E081880}"/>
                  </a:ext>
                </a:extLst>
              </p14:cNvPr>
              <p14:cNvContentPartPr/>
              <p14:nvPr/>
            </p14:nvContentPartPr>
            <p14:xfrm>
              <a:off x="1916842" y="1185930"/>
              <a:ext cx="464040" cy="17820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3113B6E4-417D-8906-0238-C68F1E0818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54202" y="1123290"/>
                <a:ext cx="58968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5030F1D6-264C-B83A-26B3-98D7EF124A2C}"/>
                  </a:ext>
                </a:extLst>
              </p14:cNvPr>
              <p14:cNvContentPartPr/>
              <p14:nvPr/>
            </p14:nvContentPartPr>
            <p14:xfrm>
              <a:off x="10106482" y="3195450"/>
              <a:ext cx="609840" cy="2916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5030F1D6-264C-B83A-26B3-98D7EF124A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43842" y="3132810"/>
                <a:ext cx="735480" cy="15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723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ommys Monkeys: Ethan's Busy Box">
            <a:extLst>
              <a:ext uri="{FF2B5EF4-FFF2-40B4-BE49-F238E27FC236}">
                <a16:creationId xmlns:a16="http://schemas.microsoft.com/office/drawing/2014/main" id="{B4973293-D765-6472-2D22-55CDAF278D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9" y="303585"/>
            <a:ext cx="8093360" cy="607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E4B1D505-5E06-339C-7A2E-F3FA5E6E0B96}"/>
                  </a:ext>
                </a:extLst>
              </p14:cNvPr>
              <p14:cNvContentPartPr/>
              <p14:nvPr/>
            </p14:nvContentPartPr>
            <p14:xfrm>
              <a:off x="5251522" y="1566090"/>
              <a:ext cx="635400" cy="15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E4B1D505-5E06-339C-7A2E-F3FA5E6E0B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8522" y="1503090"/>
                <a:ext cx="761040" cy="28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6344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AD58C96-563D-80DB-CB6D-9E2F01456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47DB299-90FB-ACC8-C253-F1DA41ED9429}"/>
                  </a:ext>
                </a:extLst>
              </p14:cNvPr>
              <p14:cNvContentPartPr/>
              <p14:nvPr/>
            </p14:nvContentPartPr>
            <p14:xfrm>
              <a:off x="7075282" y="3669930"/>
              <a:ext cx="5760" cy="2196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47DB299-90FB-ACC8-C253-F1DA41ED94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2282" y="3606930"/>
                <a:ext cx="13140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C14F63BE-1101-BBDD-FDAE-C6E7F96A1DD2}"/>
                  </a:ext>
                </a:extLst>
              </p14:cNvPr>
              <p14:cNvContentPartPr/>
              <p14:nvPr/>
            </p14:nvContentPartPr>
            <p14:xfrm>
              <a:off x="8035042" y="3835170"/>
              <a:ext cx="230760" cy="1656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C14F63BE-1101-BBDD-FDAE-C6E7F96A1D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72402" y="3772170"/>
                <a:ext cx="35640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56572604-3825-D756-42FA-BB587E993CDF}"/>
                  </a:ext>
                </a:extLst>
              </p14:cNvPr>
              <p14:cNvContentPartPr/>
              <p14:nvPr/>
            </p14:nvContentPartPr>
            <p14:xfrm>
              <a:off x="4996642" y="4283370"/>
              <a:ext cx="241200" cy="6120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56572604-3825-D756-42FA-BB587E993C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33642" y="4220730"/>
                <a:ext cx="366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F5D112A9-5128-8366-145C-BBDD9E887AB7}"/>
                  </a:ext>
                </a:extLst>
              </p14:cNvPr>
              <p14:cNvContentPartPr/>
              <p14:nvPr/>
            </p14:nvContentPartPr>
            <p14:xfrm>
              <a:off x="5366002" y="2773530"/>
              <a:ext cx="335880" cy="1224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F5D112A9-5128-8366-145C-BBDD9E887AB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03362" y="2710890"/>
                <a:ext cx="461520" cy="13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9298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0080EAD-514A-559C-AD66-6629AA8DF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68" y="1825625"/>
            <a:ext cx="2911663" cy="435133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FA2BA0-3B75-058C-0CD6-0546EA338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2" y="0"/>
            <a:ext cx="458469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B4F61267-32FF-470E-1EC1-7D8C94B86A82}"/>
                  </a:ext>
                </a:extLst>
              </p14:cNvPr>
              <p14:cNvContentPartPr/>
              <p14:nvPr/>
            </p14:nvContentPartPr>
            <p14:xfrm>
              <a:off x="7273282" y="919170"/>
              <a:ext cx="434880" cy="406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B4F61267-32FF-470E-1EC1-7D8C94B86A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10642" y="856530"/>
                <a:ext cx="560520" cy="16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2313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witgoed, keukenapparaat, persoon&#10;&#10;Automatisch gegenereerde beschrijving">
            <a:extLst>
              <a:ext uri="{FF2B5EF4-FFF2-40B4-BE49-F238E27FC236}">
                <a16:creationId xmlns:a16="http://schemas.microsoft.com/office/drawing/2014/main" id="{0EED53B7-B178-4898-BCC3-54079C54B8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r="-2" b="33026"/>
          <a:stretch/>
        </p:blipFill>
        <p:spPr>
          <a:xfrm>
            <a:off x="265969" y="968222"/>
            <a:ext cx="3794760" cy="3930978"/>
          </a:xfrm>
          <a:prstGeom prst="rect">
            <a:avLst/>
          </a:prstGeom>
        </p:spPr>
      </p:pic>
      <p:pic>
        <p:nvPicPr>
          <p:cNvPr id="5" name="Tijdelijke aanduiding voor inhoud 4" descr="Afbeelding met persoon, binnen, witgoed, droogautomaat&#10;&#10;Automatisch gegenereerde beschrijving">
            <a:extLst>
              <a:ext uri="{FF2B5EF4-FFF2-40B4-BE49-F238E27FC236}">
                <a16:creationId xmlns:a16="http://schemas.microsoft.com/office/drawing/2014/main" id="{2F063112-ABB4-47CB-95B2-7E620D964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0" r="6742" b="1"/>
          <a:stretch/>
        </p:blipFill>
        <p:spPr>
          <a:xfrm>
            <a:off x="4170555" y="968222"/>
            <a:ext cx="3794760" cy="393097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7B41921-1012-6582-3BAC-F27668174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41" y="2030278"/>
            <a:ext cx="4178898" cy="27974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885BD527-E1E4-BF55-0B8B-DCE0DA86A841}"/>
                  </a:ext>
                </a:extLst>
              </p14:cNvPr>
              <p14:cNvContentPartPr/>
              <p14:nvPr/>
            </p14:nvContentPartPr>
            <p14:xfrm>
              <a:off x="997042" y="3304530"/>
              <a:ext cx="155520" cy="1836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885BD527-E1E4-BF55-0B8B-DCE0DA86A8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4042" y="3241530"/>
                <a:ext cx="281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676E22E1-455A-8CDF-6D4D-7542431C07AE}"/>
                  </a:ext>
                </a:extLst>
              </p14:cNvPr>
              <p14:cNvContentPartPr/>
              <p14:nvPr/>
            </p14:nvContentPartPr>
            <p14:xfrm>
              <a:off x="2811802" y="3194730"/>
              <a:ext cx="107640" cy="75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676E22E1-455A-8CDF-6D4D-7542431C07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48802" y="3131730"/>
                <a:ext cx="2332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E166BDCA-7324-87D6-316E-03757C46E4DF}"/>
                  </a:ext>
                </a:extLst>
              </p14:cNvPr>
              <p14:cNvContentPartPr/>
              <p14:nvPr/>
            </p14:nvContentPartPr>
            <p14:xfrm>
              <a:off x="9994522" y="2622690"/>
              <a:ext cx="109440" cy="900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E166BDCA-7324-87D6-316E-03757C46E4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31522" y="2560050"/>
                <a:ext cx="235080" cy="13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524168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17</Words>
  <Application>Microsoft Macintosh PowerPoint</Application>
  <PresentationFormat>Breedbeeld</PresentationFormat>
  <Paragraphs>3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Kantoorthema</vt:lpstr>
      <vt:lpstr>PowerPoint-presentatie</vt:lpstr>
      <vt:lpstr>Een kind kan de was doen</vt:lpstr>
      <vt:lpstr>Een kind kan de was doen…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# De Activiteit | Hermien</dc:creator>
  <cp:lastModifiedBy>Michel Welgraven</cp:lastModifiedBy>
  <cp:revision>11</cp:revision>
  <dcterms:created xsi:type="dcterms:W3CDTF">2022-01-17T10:46:12Z</dcterms:created>
  <dcterms:modified xsi:type="dcterms:W3CDTF">2023-01-12T09:54:07Z</dcterms:modified>
</cp:coreProperties>
</file>