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22" r:id="rId2"/>
    <p:sldId id="841" r:id="rId3"/>
    <p:sldId id="260" r:id="rId4"/>
    <p:sldId id="261" r:id="rId5"/>
    <p:sldId id="268" r:id="rId6"/>
    <p:sldId id="262" r:id="rId7"/>
    <p:sldId id="264" r:id="rId8"/>
    <p:sldId id="278" r:id="rId9"/>
    <p:sldId id="269" r:id="rId10"/>
    <p:sldId id="274" r:id="rId11"/>
    <p:sldId id="270" r:id="rId12"/>
    <p:sldId id="273" r:id="rId13"/>
    <p:sldId id="272" r:id="rId14"/>
    <p:sldId id="275" r:id="rId15"/>
    <p:sldId id="267" r:id="rId16"/>
    <p:sldId id="271" r:id="rId17"/>
    <p:sldId id="265" r:id="rId18"/>
    <p:sldId id="257" r:id="rId19"/>
    <p:sldId id="258" r:id="rId20"/>
    <p:sldId id="259" r:id="rId21"/>
    <p:sldId id="276" r:id="rId22"/>
    <p:sldId id="277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E9924F-20B7-9665-9AEB-5E494C9BAFC4}" v="1" dt="2022-10-13T12:56:08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4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7:59.93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1 196 24575,'41'-5'0,"-2"2"0,-2-1 0,4 4 0,18-4 0,3 3 0,2-1 0,-8 2 0,-15-2 0,-7 2 0,-13-2 0,-6 2 0,-3 0 0,8-2 0,-1 2 0,16-4 0,-7 4 0,7-4 0,-10 3 0,-3-1 0,-10-1 0,1 3 0,-1-2 0,10 2 0,6 0 0,12 0 0,-3-3 0,-9 1 0,-9-5 0,-10 5 0,-2-2 0,5 3 0,4-1 0,9-1 0,2-1 0,-3 0 0,-3-1 0,-5 1 0,-5 0 0,-1 0 0,-2 1 0,0-2 0,3-1 0,2 0 0,-4 0 0,1 2 0,-2-2 0,7-1 0,13-7 0,2 0 0,-2-1 0,-9 5 0,-11 6 0,-5 1 0,8 0 0,-44 7 0,7-2 0,-47 9 0,2 1 0,-2-2 0,-5 5 0,2-3 0,1 3 0,3 2 0,4 0 0,14-3 0,10-1 0,12-7 0,5-1 0,1-2 0,-1 3 0,-1-3 0,7 4 0,5-2 0,6-1 0,2 0 0,0-1 0,-5 3 0,0 0 0,-5 3 0,5 1 0,0-2 0,3 1 0,2-3 0,3-2 0,-7 2 0,1-2 0,-6 4 0,2-2 0,1 1 0,4-4 0,2 1 0,-4-3 0,2 1 0,-8 0 0,1 1 0,5 1 0,1-2 0,48 3 0,-8-4 0,35 2 0,-26-7 0,-10 1 0,-10-1 0,-9 1 0,-3 3 0,5-1 0,-1-1 0,11-1 0,-3 0 0,1 1 0,-4 0 0,-4 2 0,-3 0 0,6 0 0,2-1 0,8 0 0,0-3 0,-8 3 0,-1-4 0,-6 4 0,1-1 0,3-1 0,5 3 0,4-3 0,8 1 0,-3-4 0,-2 1 0,-10 0 0,-7 1 0,-1 1 0,8-3 0,0 1 0,6-3 0,-9 3 0,-5 2 0,-4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12.79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1 191 24575,'43'-4'0,"4"-1"0,-9 5 0,2-4 0,-5 0 0,-5-1 0,-6-6 0,-3-1 0,-3-1 0,-5-2 0,1 1 0,-4 2 0,2-2 0,-1 4 0,-2 0 0,-2-1 0,-4 2 0,1 0 0,-4 0 0,-1 0 0,-6 2 0,-9 3 0,0 9 0,-6 5 0,1 5 0,-2 3 0,-3 1 0,-1 1 0,5 3 0,2 3 0,6 2 0,5-4 0,2-3 0,1-7 0,3-2 0,-1 1 0,0 2 0,3 5 0,-1 1 0,2 3 0,-1-4 0,1-2 0,-2-5 0,2-3 0,0 3 0,2-2 0,-2 1 0,1-1 0,-1 0 0,0 1 0,1-1 0,0 2 0,1 0 0,0 0 0,0-5 0,0 2 0,1-3 0,3 4 0,2-3 0,-2 0 0,4-29 0,-6 1 0,2-8 0,-4 12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16.37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438 1031 24575,'32'-51'0,"7"-2"0,8-5 0,4-4 0,7-10 0,-12 12 0,1 6 0,-12 14 0,-2 12 0,-8 9 0,-5 6 0,-3 5 0,-2-2 0,0-2 0,1-1 0,-1-3 0,-2 3 0,-2 1 0,1 0 0,-2 0 0,0-1 0,-1-4 0,-3-3 0,2-4 0,-2-3 0,0-5 0,-8 0 0,-8-4 0,-2 7 0,-8 5 0,7 8 0,-3 5 0,5 4 0,1 0 0,-2-1 0,-4-2 0,-7-1 0,-14 3 0,-9 6 0,-1 7 0,-17 19 0,7 14 0,-19 21 0,8 6 0,8-8 0,15-10 0,14-14 0,7-8 0,5-2 0,0 0 0,4 3 0,-2 6 0,5-4 0,5 1 0,4-11 0,3-2 0,1-6 0,-1-2 0,3 4 0,-3-6 0,0 7 0,0-3 0,-2 0 0,2 0 0,8-1 0,2 1 0,11 4 0,0 0 0,4-3 0,-3-5 0,-2-2 0,-4-3 0,-5-1 0,-4 0 0,2 0 0,2-8 0,13-16 0,0-34 0,-7-29 0,-9-11 0,-21 1 0,-3 32 0,-2 21 0,6 24 0,2 12 0,3 5 0,-4 1 0,1-1 0,-2 2 0,0-2 0,1 1 0,-1-1 0,0 2 0,0-1 0,-6-1 0,4 1 0,-12 0 0,6 1 0,-9-1 0,-1-2 0,-8-8 0,-7-8 0,-3-12 0,11 6 0,13 3 0,17 13 0,9 2 0,9-2 0,7 2 0,12-1 0,18 7 0,18 0 0,14 4 0,4 1 0,-2 2 0,-10-2 0,6-1 0,-5-6 0,2-8 0,-8-4 0,-7-2 0,-5 6 0,-6 6 0,-5 4 0,-7 0 0,-10 1 0,-5-3 0,-8 1 0,-4-1 0,-46 9 0,-2-5 0,-60 7 0,48-6 0,0-2 0,-1 1 0,1 0 0,-40 0 0,32 4 0,20 0 0,14 3 0,8-2 0,9 0 0,9 8 0,1-6 0,8 11 0,-4-10 0,0 4 0,-3-5 0,-7 3 0,-4 1 0,-2 0 0,-1 0 0,7-3 0,-1-1 0,3 3 0,4 12 0,-2-5 0,2 3 0,-3-13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21.12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24575,'72'9'0,"-12"0"0,-48-7 0,1 1 0,4 0 0,3 1 0,9 0 0,4 5 0,4-2 0,-4 1 0,-1-4 0,-14-2 0,1-1 0,-4 0 0,-1-1 0,6 0 0,1 2 0,11-2 0,-2 3 0,0-2 0,-11 2 0,-9-3 0,-4 1 0,4 1 0,-3-2 0,4 1 0,-2-3 0,-2-2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22.43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0 127 24575,'30'-18'0,"-7"1"0,-10 10 0,-2-1 0,4 2 0,3-2 0,5 1 0,4-3 0,0 2 0,0-1 0,-10 1 0,-1 3 0,-10-1 0,1 2 0,-3-1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24.06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40 24575,'26'-5'0,"4"-1"0,-7 2 0,14-3 0,-3 0 0,-2 3 0,-12-1 0,-12 5 0,-3-2 0,-3 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25.35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1 123 24575,'31'-11'0,"-1"-1"0,-14 9 0,-1-2 0,-3 2 0,-2 2 0,-1-2 0,-1 3 0,1-2 0,0 1 0,0-1 0,1-1 0,-2 0 0,6-1 0,-7 0 0,4 0 0,-4 1 0,4-2 0,-3 2 0,2-2 0,-1 2 0,2 0 0,3 0 0,-2 0 0,-4 1 0,1-2 0,0 1 0,-1-3 0,4-2 0,-6 5 0,3-3 0,-4 5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28.34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0 233 24575,'56'5'0,"-4"1"0,-15-5 0,-2 0 0,-6-1 0,1 2 0,1 0 0,-1 2 0,2 0 0,-2-1 0,1 1 0,7-2 0,0 1 0,2-2 0,-2 1 0,-3-4 0,-1 2 0,4-4 0,-3 3 0,0-2 0,-6 3 0,-5-4 0,-3 1 0,-2 0 0,2-3 0,0 2 0,6-1 0,0-1 0,0 2 0,-5-1 0,-3 3 0,-6 1 0,6 1 0,4 0 0,5 0 0,1 0 0,-5-2 0,-6 2 0,-4-3 0,-7 3 0,1-1 0,7-2 0,5 1 0,5-3 0,2 1 0,-10 2 0,-4 1 0,-8-1 0,4-2 0,-1-1 0,4-3 0,-3 2 0,-4 3 0,-23-9 0,6 10 0,-22-9 0,7 10 0,-5 0 0,-6 1 0,-3-2 0,1 1 0,0-2 0,4 0 0,-1 1 0,5 1 0,-3 1 0,-5-2 0,-1 1 0,-8-1 0,3 2 0,0 0 0,3-2 0,7 2 0,2-2 0,0 2 0,0 0 0,-3 0 0,5 0 0,0-2 0,4 2 0,4-2 0,3 2 0,3 0 0,1 0 0,-2 0 0,0 0 0,0 0 0,-2 0 0,2 0 0,0 0 0,1 2 0,1-2 0,0 4 0,1-1 0,-1 2 0,0 1 0,1-4 0,4 2 0,2-4 0,1 1 0,-1-1 0,2 2 0,25-16 0,24-5 0,28-10 0,12-2 0,-6 10 0,-11 5 0,-5 8 0,-10 2 0,-5 6 0,-12-2 0,-8 2 0,-11 0 0,-5 0 0,2 0 0,-3 0 0,4 0 0,2 1 0,0 1 0,3 1 0,-2 0 0,0 0 0,1 0 0,7 2 0,5 0 0,6 3 0,4 0 0,-2-2 0,0-2 0,-11-1 0,-8-3 0,-8 1 0,-2-1 0,4-1 0,2-1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30.17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347 100 24575,'-48'-4'0,"0"0"0,7-2 0,0 0 0,9 0 0,7 1 0,10 2 0,4 1 0,3-1 0,-1 2 0,-1-1 0,0-1 0,0 3 0,36-9 0,-2 6 0,41-7 0,8 5 0,1-2 0,-1 1 0,-21 0 0,-22 3 0,-13 2 0,-7 1 0,-4 1 0,8-1 0,-3 2 0,7-2 0,-8-2 0,-2-1 0,-35 2 0,11-1 0,-34 5 0,14-1 0,-7 4 0,2 0 0,5 5 0,7-4 0,6 1 0,5-5 0,-2 1 0,-1-3 0,-11 3 0,-4-4 0,1 4 0,5-4 0,8 3 0,11-3 0,3 2 0,1-1 0,-2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35.11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1 144 24575,'56'-15'0,"-11"2"0,-29 7 0,-5 3 0,-4 0 0,5 1 0,0-1 0,7 0 0,-4 0 0,0 0 0,-6 0 0,-1 1 0,1-2 0,-2 2 0,5-4 0,-2 3 0,-1-2 0,1 2 0,-4 0 0,4 0 0,4 0 0,5-2 0,7-2 0,-1-1 0,-3 0 0,-6 1 0,-7 4 0,1-1 0,-2 4 0,2-4 0,-1 2 0,-2-3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36.40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18 281 24575,'-9'-28'0,"3"5"0,3 16 0,3 1 0,4-8 0,0 0 0,7-14 0,-1 1 0,4-1 0,-1 0 0,-1 8 0,-1 5 0,-5 5 0,-1 3 0,4-2 0,4 3 0,-3-2 0,0 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3:48.71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1 211 24575,'25'-6'0,"-3"-1"0,-11 2 0,0-2 0,0 0 0,-1 1 0,0 1 0,-2 1 0,0 0 0,0 1 0,3 0 0,3-2 0,3 0 0,6-1 0,7-2 0,3 1 0,2 1 0,-8-1 0,-8 4 0,-9-1 0,-4 4 0,6-4 0,-1 1 0,7-3 0,-7 2 0,-2 0 0,-2 1 0,0-2 0,4 2 0,29-9 0,16 1 0,3-1 0,0-2 0,-8 3 0,0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37.68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24575,'22'8'0,"-3"1"0,-9-6 0,2 3 0,1-1 0,2-1 0,-3 0 0,0 0 0,-1 0 0,-1-1 0,6 1 0,0 0 0,3 0 0,1-1 0,-5 2 0,-3-3 0,-5 0 0,4-2 0,-2 0 0,5 0 0,-2 0 0,-2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39.35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3 24575,'27'-1'0,"-3"-1"0,-14 2 0,2 0 0,-2 0 0,1 0 0,-5 8 0,-2 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42.69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1 193 24575,'10'-22'0,"3"1"0,4 7 0,6 0 0,8-5 0,-5 4 0,3 0 0,-10 7 0,-2 0 0,-5 5 0,-3-2 0,-1-1 0,-1 3 0,0-4 0,0-1 0,2 2 0,-1-3 0,0 4 0,-2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54.23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0 113 24575,'24'-2'0,"-3"-1"0,-11 1 0,0-1 0,5 0 0,-1 1 0,2 0 0,-1 0 0,0 0 0,0 0 0,-1 0 0,3-3 0,-2 2 0,6-2 0,1 3 0,2 1 0,0 1 0,-3-2 0,-2 1 0,-5-1 0,1-1 0,-6 3 0,1-3 0,6 1 0,-4-1 0,6 1 0,-4 1 0,-2 1 0,-3-1 0,-1-1 0,2-1 0,1 0 0,4 1 0,-7-1 0,1 2 0,-3-6 0,1 1 0,0-3 0,7 2 0,-8 3 0,7-1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55.62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19 24575,'51'6'0,"-4"-1"0,-10-4 0,-1-1 0,-6 2 0,-7-2 0,-9 1 0,0-1 0,-1 2 0,3-2 0,6 3 0,5-3 0,3 2 0,0-2 0,-9 0 0,-4-1 0,-8 0 0,0-1 0,0 0 0,0 0 0,6-1 0,-2 2 0,1-3 0,-4 3 0,-2-1 0,0 1 0,3-1 0,-4-1 0,5 0 0,-5 1 0,8 1 0,-3 1 0,6 0 0,-1 0 0,2-1 0,-3-1 0,-2 0 0,-4 1 0,-2 1 0,2-2 0,0 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57.20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90 24575,'28'0'0,"-2"0"0,-15 0 0,0 0 0,4 0 0,1-1 0,2-1 0,-1-1 0,-2 1 0,-1-1 0,-3 2 0,1-1 0,3-1 0,-2 3 0,0-3 0,-4 3 0,-1-2 0,5 1 0,4 1 0,6-3 0,-5 1 0,-2-1 0,-8 1 0,0-1 0,2 0 0,3 0 0,2-3 0,-6 2 0,1-3 0,-5-6 0,0 7 0,-2-5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00.19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76 0 24575,'51'35'0,"-4"-2"0,3 1 0,-3 0 0,-4-1 0,-1-3 0,-12-6 0,-3-8 0,-2 0 0,-1-4 0,4 1 0,6 2 0,-1-1 0,2 0 0,-6-2 0,-7-3 0,-1-1 0,1-2 0,2 1 0,11 4 0,-2-2 0,9 6 0,-6-4 0,6 3 0,-7-3 0,2-2 0,-6-1 0,-3-4 0,-1 0 0,-3-3 0,3 1 0,-7-1 0,-6 1 0,-2 0 0,-6-2 0,5 1 0,-1-1 0,1 2 0,1-2 0,-6 0 0,10-3 0,-8 1 0,8-3 0,-10 2 0,4 0 0,0 1 0,6 1 0,7-1 0,-3 2 0,-1-3 0,-7 3 0,-7-3 0,-16-10 0,-7-5 0,-15-7 0,2 4 0,1 6 0,-2 3 0,-5 3 0,-11 1 0,-12-4 0,-11 0 0,2-3 0,1 1 0,14-1 0,9 2 0,4-5 0,3 3 0,2-1 0,4 6 0,-2-1 0,-7 5 0,-6-7 0,-8 0 0,-5-4 0,3-1 0,3 2 0,16 3 0,13 4 0,9 2 0,9 4 0,1 0 0,-4 0 0,0 0 0,-4-2 0,1 3 0,3 0 0,1 1 0,-1-3 0,3 4 0,-4-4 0,2 2 0,-2-1 0,-4 0 0,3 0 0,0 1 0,3 1 0,2-5 0,1-1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02.15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151 137 24575,'39'2'0,"-3"1"0,-12-3 0,-4 2 0,0-2 0,-5 0 0,3 0 0,-1 0 0,0 0 0,0 0 0,-3 0 0,0 0 0,-1 0 0,-1 0 0,1 0 0,-1 0 0,1-2 0,-1 2 0,-2-3 0,2 3 0,0-3 0,1 3 0,9-2 0,0 2 0,5 0 0,2 0 0,-7 0 0,-3-1 0,-8 1 0,-5-2 0,7-2 0,-2 2 0,9-4 0,-8 2 0,-2 0 0,-3 0 0,1 1 0,-33-6 0,-1 2 0,-35-4 0,2 3 0,-2 3 0,-6-2 0,7-2 0,3 3 0,9-4 0,6 6 0,4-2 0,0 0 0,3 2 0,6 0 0,8 1 0,3 2 0,9 0 0,0 1 0,-2-1 0,2 0 0,-2 0 0,2 2 0,2 2 0,0 5 0,1 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05.20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76 51 24575,'43'6'0,"2"1"0,-15 1 0,2-2 0,0 2 0,-5-3 0,-1 2 0,-2-4 0,0 0 0,-2 2 0,1-1 0,-1 2 0,2-2 0,-4 0 0,5 2 0,5-1 0,9 3 0,9 2 0,-9 0 0,5 5 0,-8-3 0,-1 1 0,0-2 0,-6-3 0,-5-1 0,0-4 0,-3 0 0,0-1 0,3 1 0,3-1 0,0 0 0,-3 0 0,-5-1 0,-7-1 0,-6 2 0,9-2 0,-4 0 0,7 0 0,-6-2 0,-4 2 0,-32-16 0,3 9 0,-26-12 0,7 9 0,-7 1 0,-7-6 0,-6 5 0,4-5 0,1 6 0,15 0 0,6 4 0,16 1 0,4 3 0,4-1 0,-2 1 0,-6-1 0,-5-2 0,-7 2 0,3-1 0,5 1 0,3-1 0,2-1 0,2-1 0,-6-2 0,-1-1 0,-3 0 0,-2 1 0,3 2 0,4 2 0,0 1 0,6-1 0,0 1 0,4-1 0,1 0 0,0 0 0,0 0 0,1 0 0,-3 0 0,2 1 0,-2 0 0,-3 0 0,2-3 0,-3 2 0,3 0 0,3 0 0,1 3 0,-2-4 0,3 3 0,-4-3 0,3 4 0,-1 0 0,-11 12 0,13-7 0,-8 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07.08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28 24575,'24'-7'0,"-4"3"0,-17 3 0,3-1 0,9 2 0,-2-2 0,9 2 0,-12-1 0,2 1 0,2-6 0,-9 5 0,6-3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3:50.29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85 127 24575,'26'-9'0,"-2"0"0,-5 6 0,1 0 0,9-1 0,-2 2 0,5-2 0,-3 4 0,-4-3 0,-3 0 0,-7-1 0,-5 1 0,-2 1 0,1-1 0,-6-7 0,4 1 0,-7-4 0,0 3 0,0 2 0,0-2 0,-8 3 0,-3 3 0,-14 1 0,-8 5 0,-14 0 0,2 0 0,-2 2 0,10-3 0,9 2 0,5-3 0,11 1 0,3-1 0,1 0 0,0 2 0,-4-1 0,1 2 0,1 3 0,1 0 0,2 12 0,16 10 0,30 2 0,7-1 0,-14 2 0,52 9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09.23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68 24575,'55'8'0,"0"2"0,-9-1 0,3 3 0,-8-3 0,-7-2 0,-5 0 0,-2-1 0,4-1 0,7 1 0,6-2 0,-1 0 0,-8-2 0,-9 0 0,-11-2 0,-5 0 0,0 0 0,13 0 0,18 0 0,25 0 0,11 2 0,-1 1 0,-22 0 0,-22-1 0,-19-2 0,-14 0 0,-41-3 0,-16-1 0,7 3 0,-5-1 0,3-1 0,0 1 0,-1 0 0,1 1 0,-32-7 0,24 2 0,25-1 0,18 2 0,10 1 0,3-3 0,0-3 0,-2-5 0,-5 2 0,4 1 0,-3 4 0,7 4 0,-6 1 0,2-1 0,-14-2 0,-2-2 0,-8-1 0,4 1 0,4 2 0,10 2 0,5 2 0,3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14.29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1 325 24575,'15'-40'0,"3"5"0,-8 17 0,6 0 0,-4 1 0,1 2 0,-3 3 0,-1 0 0,-3 3 0,1-1 0,-2 0 0,-1-1 0,1-1 0,-2 1 0,0 0 0,-2 4 0,-6-7 0,-11-12 0,5 12 0,-3-8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15.51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24575,'7'21'0,"-1"-5"0,-4-13 0,9 2 0,-1 2 0,8 3 0,-6-4 0,-3-2 0,3-2 0,-2-1 0,12-1 0,1 3 0,4-2 0,-5 0 0,-7-1 0,-6 0 0,-2 0 0,5 2 0,0-2 0,4 1 0,-10 1 0,-63-2 0,42 1 0,-47-1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25.67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70 910 24575,'-18'-36'0,"4"2"0,11 9 0,3-2 0,-4-11 0,3 5 0,-2-4 0,2 7 0,-2-2 0,3 0 0,-2-3 0,2-3 0,0 0 0,0 1 0,0 2 0,-2 2 0,0-1 0,-2 4 0,2 0 0,1 6 0,1 1 0,0 4 0,0-2 0,0 2 0,-2 0 0,0 2 0,1 2 0,-1 3 0,2 0 0,0 1 0,0-7 0,0 0 0,0-1 0,-1 5 0,1 5 0,-2 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32.84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24575,'33'0'0,"0"0"0,-9 1 0,-4 1 0,0 1 0,-9-1 0,-3-1 0,2-1 0,-2 0 0,5 0 0,-2 0 0,-2 0 0,1 0 0,-3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34.26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24575,'24'26'0,"1"-3"0,2-6 0,1-6 0,2 1 0,-1-2 0,8-1 0,-1 4 0,6-2 0,-6 2 0,-2-1 0,-7-3 0,-3-1 0,-3 0 0,-4-3 0,-1 1 0,-4-2 0,-1-2 0,-5 4 0,-3 5 0,-1 5 0,0 12 0,0-13 0,0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35.41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24575,'46'19'0,"5"1"0,-2 3 0,-4-7 0,-17-3 0,-12-10 0,-11-3 0,3 3 0,1-1 0,4 3 0,-1-3 0,-3 1 0,-1-3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36.51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37.77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38.48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3:54.54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0 551 24575,'45'0'0,"-1"-2"0,-15-6 0,4 0 0,1-2 0,4 2 0,5-2 0,10-1 0,4-1 0,3 3 0,-10 1 0,-9 3 0,-5-1 0,-1 2 0,1-1 0,3 0 0,2-2 0,8-4 0,3-5 0,-1-6 0,-6-2 0,-9 1 0,-5 4 0,-6 4 0,-3 5 0,-5 3 0,3 2 0,5 0 0,5-1 0,7 2 0,-4-5 0,-3 4 0,-5-4 0,-3 3 0,-1-2 0,-1 1 0,-4 0 0,3-2 0,3-1 0,1-3 0,0 0 0,-6-1 0,-4 3 0,1 2 0,-3 1 0,2 2 0,-1 2 0,-1-1 0,-1 1 0,-3 0 0,1-3 0,-3 1 0,1-3 0,0-1 0,0-1 0,0-1 0,1 0 0,-3 2 0,1 2 0,-27 1 0,7 5 0,-24-3 0,14 5 0,-4-3 0,-3 2 0,-6 0 0,-5 1 0,-9 4 0,5 2 0,-5 5 0,10 5 0,1 2 0,13-2 0,-9 7 0,6-9 0,-6 7 0,5-7 0,7 2 0,2-4 0,1 0 0,0 0 0,-5-3 0,0 0 0,-2-3 0,1-1 0,-3 0 0,3 1 0,-4 0 0,0 2 0,0-3 0,-3 6 0,0-7 0,-2 6 0,3-6 0,3 1 0,4 0 0,3-1 0,2 2 0,1-2 0,4 2 0,2-3 0,-1 3 0,-2 0 0,-5 4 0,-5 7 0,2-1 0,0-1 0,7-4 0,7-6 0,5 0 0,-1 0 0,2-1 0,-2 15 0,-1-12 0,5 8 0,0-14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41.38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4 24575,'27'-1'0,"-2"0"0,-19 0 0,2 1 0,4 1 0,-2-1 0,2 2 0,-4-2 0,1 0 0,-1 0 0,3 0 0,2-2 0,0 2 0,2-1 0,2 1 0,-3 0 0,0 0 0,-2 0 0,-3 0 0,0 0 0,-3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42.83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24575,'12'24'0,"0"0"0,0-16 0,3 4 0,-3-3 0,3 0 0,-4-1 0,-1-2 0,-1-2 0,1 0 0,6 1 0,0 1 0,5 1 0,-4-1 0,-5-3 0,-3 0 0,-1-2 0,0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48.56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93 44 24575,'75'27'0,"-7"-4"0,-35-14 0,4-2 0,3 2 0,1-2 0,0-1 0,-7 1 0,-7-5 0,-7 3 0,-9-5 0,-5 3 0,8 0 0,0 3 0,13 3 0,-3-2 0,0 0 0,-9-5 0,-4 1 0,-2-3 0,-1 1 0,6 1 0,-5-2 0,1 1 0,-2-1 0,6 0 0,-2 0 0,2 0 0,-7 0 0,7 0 0,-4-1 0,5-1 0,-6-1 0,-22-12 0,-10 3 0,-19-9 0,1 7 0,8 6 0,9 1 0,9 4 0,1-1 0,1 0 0,2 0 0,-2 1 0,1 0 0,0 0 0,-3 1 0,2-1 0,-1 1 0,1-1 0,1 0 0,0-1 0,-1 1 0,-2-2 0,-2 2 0,-2 0 0,0 1 0,-4-1 0,1 2 0,-5-2 0,3 1 0,4-2 0,-3 0 0,5-2 0,-3 4 0,6-2 0,0 2 0,3-1 0,1 1 0,2-1 0,1 3 0,-3-3 0,3 2 0,-2-1 0,-2-1 0,6 3 0,-6-2 0,-2 23 0,-11 30 0,10-18 0,-3 13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56.13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0 132 24575,'38'-9'0,"-4"0"0,-17 8 0,2-2 0,5 3 0,0 0 0,-2 0 0,4 0 0,-6-1 0,0 1 0,-4-2 0,-3 2 0,6 0 0,6-1 0,10 0 0,6-1 0,2 2 0,-3 0 0,-7 0 0,-9-1 0,-5 1 0,-4-2 0,0 2 0,1-1 0,1 1 0,2-3 0,-2 1 0,-2 0 0,1-1 0,-2 3 0,1-3 0,3 3 0,6-5 0,-1 3 0,2-5 0,-10 4 0,-5-2 0,-4 4 0,1-5 0,-2 0 0,2-5 0,-4 2 0,-2 0 0,-13 0 0,4 5 0,-14-1 0,10 3 0,-6 2 0,0-1 0,-4 1 0,-4 1 0,-6 0 0,-4 2 0,1-2 0,3 0 0,9-1 0,4 0 0,4 0 0,-4 0 0,-1 0 0,-9 0 0,-1 0 0,0 0 0,4 2 0,8-2 0,4 1 0,5-1 0,0 2 0,1-1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5:58.12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24 24575,'40'5'0,"4"2"0,5-2 0,-5-1 0,-4 0 0,-8-2 0,-5 1 0,2 1 0,-5-1 0,5 1 0,-2-2 0,3-1 0,-1-1 0,-4 0 0,3 0 0,-8 0 0,1 0 0,-3 0 0,-1 0 0,0 0 0,-2 0 0,-3 0 0,-2 0 0,-1 0 0,4 0 0,4 0 0,9 0 0,0 0 0,2-1 0,-9 1 0,-2-3 0,-5 2 0,0-1 0,3 0 0,-2-1 0,10 1 0,-5-1 0,3 1 0,-9 1 0,-1-1 0,-2 2 0,9 0 0,0 0 0,2-1 0,-2-1 0,-9 0 0,-2 1 0,1-3 0,0-1 0,1-1 0,-30-7 0,16 10 0,-22-5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6:00.34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61 24575,'38'-5'0,"6"1"0,-6 0 0,5 2 0,-2 2 0,-6-2 0,-4 2 0,-1-2 0,2 2 0,0 0 0,3 0 0,0 0 0,0 2 0,-3 0 0,0 2 0,-8-1 0,0 1 0,-3-3 0,-2 1 0,0-2 0,-2 0 0,-5 0 0,1 0 0,-2 0 0,7 0 0,4-2 0,5 0 0,-2-2 0,-3 1 0,-7 0 0,-5 1 0,-1 1 0,1-1 0,-2 1 0,3-2 0,-3 0 0,2 1 0,0-1 0,2 1 0,0 1 0,-4-2 0,4-1 0,-2 0 0,3-3 0,-3 3 0,-37 1 0,22 2 0,-27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6:02.92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76 24575,'34'9'0,"2"-1"0,-6-6 0,8 4 0,0-2 0,-1 0 0,3-1 0,3 0 0,4 1 0,2-2 0,6 0 0,-8-2 0,5 0 0,-9 0 0,-3 0 0,-7 0 0,-7 0 0,-7 0 0,-2-1 0,-4 1 0,3-2 0,2 2 0,9 0 0,3 0 0,7-2 0,-1 2 0,-2-4 0,-10 3 0,-5-4 0,-12 3 0,6-2 0,-3 2 0,4-1 0,-6 0 0,-1-2 0,3-1 0,-1-1 0,3 0 0,-4 0 0,-1 4 0,7-24 0,-9 20 0,5-17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6:05.49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144 85 24575,'51'13'0,"1"-2"0,0-2 0,-10-5 0,-5-2 0,-15-2 0,1 0 0,-1 2 0,12 0 0,5 0 0,7 4 0,-3-4 0,-5 2 0,-6-2 0,-10-2 0,-2 0 0,7 0 0,1 0 0,9 0 0,-2 0 0,-7 0 0,-7 0 0,-9 0 0,-6 0 0,4-1 0,-4-2 0,3-3 0,-4-4 0,-8 0 0,-2-2 0,-7-1 0,-3 0 0,-10 3 0,-3 1 0,-12 5 0,-1 1 0,-11 2 0,4-1 0,1 4 0,7-2 0,10 2 0,4-2 0,8 0 0,1 0 0,-3 2 0,4-2 0,-12 3 0,7-2 0,-5 0 0,7-1 0,2 0 0,6 0 0,1 0 0,0 0 0,-2-1 0,-4-1 0,-1-1 0,0 0 0,2 0 0,2 0 0,2 0 0,1 0 0,0 0 0,-2-2 0,-3 2 0,-7-4 0,-5 3 0,-1 1 0,4 1 0,7 1 0,8 0 0,1 0 0,-1 0 0,0-1 0,0 0 0,2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6:07.16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24575,'32'10'0,"-2"1"0,2-10 0,-4 3 0,-2-3 0,-7 0 0,0-1 0,-3 0 0,8 0 0,0 0 0,3 0 0,0-1 0,-6 0 0,-4-2 0,-5 2 0,-2-1 0,-1-1 0,4 2 0,0-1 0,2 1 0,-3 1 0,-1-2 0,-4 2 0,1-2 0,1 2 0,6 0 0,1 0 0,2 0 0,-3 0 0,-4 0 0,-3-1 0,0-1 0,26 37 0,-22-27 0,18 29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6:08.76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10 24575,'36'-5'0,"4"1"0,-2 4 0,3 0 0,-6 1 0,-8 0 0,-11 0 0,-5 0 0,-4 0 0,3 0 0,-1-1 0,6 1 0,-3 1 0,0 1 0,-1-1 0,0 0 0,0 1 0,4 1 0,-1-2 0,4 0 0,-1-2 0,-3 0 0,-2 0 0,-6 0 0,5-2 0,-4 2 0,6 0 0,-4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3:56.93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1 263 24575,'36'-5'0,"3"0"0,6-1 0,9-1 0,7-3 0,-5 3 0,-8 1 0,-11 2 0,-10 0 0,-1 1 0,-2-4 0,7-1 0,7-6 0,3 3 0,-1-2 0,-7 6 0,-8 0 0,-11 5 0,-4 0 0,-4 1 0,7-2 0,-2 2 0,11-4 0,0-4 0,5-2 0,2-2 0,3-2 0,-2 7 0,0-3 0,-6 7 0,-5-2 0,-4 0 0,-2 0 0,-4 0 0,-1 3 0,0-1 0,0 2 0,2-4 0,-1 3 0,-43-3 0,14 4 0,-37-1 0,22 5 0,-12 4 0,0 3 0,-16 5 0,6-2 0,0-1 0,12-3 0,13-4 0,12 1 0,2-5 0,0 5 0,-2-3 0,1 4 0,4-3 0,3 0 0,3 0 0,0-3 0,-1 3 0,-9-3 0,-4 4 0,-6-1 0,-1 4 0,5-3 0,4 1 0,5-4 0,3 2 0,0-1 0,-2-1 0,-1 0 0,-2 2 0,5-2 0,1 3 0,5-2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3:58.71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131 272 24575,'9'-24'0,"6"0"0,1 11 0,8 0 0,-3-1 0,5 4 0,-1-3 0,3 0 0,-6 2 0,0 1 0,-5 5 0,3 0 0,5-2 0,3 0 0,4-6 0,-7 0 0,-4 1 0,-8 1 0,-6 4 0,-3 3 0,4-3 0,-26-6 0,9 4 0,-26-3 0,13 10 0,-1 5 0,0 5 0,-1 1 0,1 6 0,-2-2 0,8 0 0,-1-1 0,8-5 0,3 0 0,0-1 0,-1 2 0,-4-2 0,1 2 0,-2 0 0,5 1 0,0 1 0,3-2 0,1-1 0,-2 2 0,-6 1 0,-6 8 0,-10 1 0,0 1 0,0-2 0,7-4 0,6-3 0,3 1 0,4-3 0,1 1 0,-2 1 0,3-1 0,-2 1 0,5-4 0,5 4 0,1-1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00.22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128 373 24575,'-10'-22'0,"3"-1"0,-1 7 0,-2-16 0,-7-9 0,-1-15 0,0 4 0,5 8 0,5 13 0,4 10 0,2 6 0,0 4 0,-1 2 0,-1 47 0,3-18 0,-1 31 0,2-33 0,0-4 0,1-6 0,2 0 0,4-1 0,12 4 0,25 14 0,-20-12 0,11 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05.24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0 235 24575,'2'21'0,"1"-2"0,1-13 0,5-1 0,1 1 0,5-5 0,5 0 0,-3-1 0,2 0 0,-7 0 0,-2 0 0,2 2 0,-2 1 0,5 1 0,2 2 0,-2-1 0,1-1 0,1-1 0,-2 0 0,8 1 0,-3-1 0,9-1 0,1-1 0,0-1 0,-1-1 0,-3 0 0,-4 0 0,-3 1 0,-1 0 0,-1-2 0,2 1 0,7-6 0,-1-1 0,7-3 0,2-3 0,-1 2 0,9-4 0,-1 2 0,2-1 0,-3 3 0,-10 4 0,-1 1 0,-10 4 0,4-4 0,-1 0 0,4-2 0,1-2 0,10-4 0,-8 3 0,13-5 0,-11 5 0,2-2 0,-2-1 0,-8 2 0,-1 2 0,-6 3 0,3 0 0,4 0 0,1-1 0,-1-1 0,-7 3 0,-9 1 0,-33 6 0,19-1 0,-23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09:44:06.02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FF879A-1950-CBC2-4F22-62F66126F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3853BDD-2B1F-D32E-F696-7253CF1FE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1EBB54-744F-0450-7006-72C3024C2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8C225-C6CA-4C34-A957-DC5FA10EF67F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B2DBAF-7E64-E4F5-1AE4-F36A75A4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9C58CD-311F-3099-F050-A7AD6019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B445-E3A2-43B6-9B47-45044697F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0603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85CCE3-16BC-4585-3C43-748959060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B7512E-B426-9F31-9140-04EBB21B7A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BA4C24F-EA76-1020-537C-BBC8ABBB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8C225-C6CA-4C34-A957-DC5FA10EF67F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EB5588-0567-ED2C-ED03-4DF83EAB1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2913AF-8012-DE89-3700-5FCB9D0A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B445-E3A2-43B6-9B47-45044697F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6490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658709F-5A02-FAFE-100C-099316B98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2AFEE9-D026-815B-E59E-EC5728B2C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43702D-D88F-5ECC-E6A9-B38CC9DD2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8C225-C6CA-4C34-A957-DC5FA10EF67F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3E3BD6-6C96-AFA6-14DB-B51B0D68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136C50-E913-EC50-F1F6-2DADBDCAE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B445-E3A2-43B6-9B47-45044697F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558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DE82B3-1A2E-0B07-6BC6-DDAA46B39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4BBF8C-9E38-3D42-D1AD-8B6DCF03C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66F846-AD11-FFEA-4D8A-7E7687369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8C225-C6CA-4C34-A957-DC5FA10EF67F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B3EE69-26A3-D950-410A-64E5B81BD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1F62B82-7B05-7978-94CC-D9984A4A2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B445-E3A2-43B6-9B47-45044697F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7133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A30E7E-A14A-01BF-E849-123F45D9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7A3C03-F565-7DC6-360A-546AABF74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8B0565-4D4A-A444-F813-651472B6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8C225-C6CA-4C34-A957-DC5FA10EF67F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95942A-4F56-A8F5-2C3B-77CE1AB67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ADB293-A824-FDB6-2DCE-FE3EBFAE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B445-E3A2-43B6-9B47-45044697F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560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9D486C-40EC-3069-923B-9F6AAA8A5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03289A-E85B-2B7D-16E7-A33868FF3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A87F582-9602-8A7A-B537-24F43DC81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A69BA7-C437-1556-4E8A-B8D37E779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8C225-C6CA-4C34-A957-DC5FA10EF67F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0612384-A31D-F707-5DE3-09CAF332A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4B6895-44C7-2C1F-4934-3DCD261A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B445-E3A2-43B6-9B47-45044697F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364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9DF21-5A33-BEC9-A12C-B58C3462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830C0-6D39-553D-16F5-9A05EF974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CB05EB-7971-8515-8141-EDA739189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4E9D47-EF56-47E2-563D-8FD518205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4E0AFF0-E237-708C-53FC-E7B187DB9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C2DA67A-09DC-322F-DD6A-BF5913E7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8C225-C6CA-4C34-A957-DC5FA10EF67F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06B9532-DD70-E13B-97D9-8FDFD1D4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DC82965-2E49-20F0-CF0F-AE39F331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B445-E3A2-43B6-9B47-45044697F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0174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947D6B-C531-C420-86C4-3A83F7F81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7A8D081-37CE-10D4-D335-70A7735DA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8C225-C6CA-4C34-A957-DC5FA10EF67F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3778FBF-13BF-6131-4574-E09D01289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228175D-43D6-ACC9-C940-A34BB43E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B445-E3A2-43B6-9B47-45044697F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9222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594674E-A04A-1065-8FD1-DAA170FB8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8C225-C6CA-4C34-A957-DC5FA10EF67F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68349A7-6C46-9F92-3F3D-89A2290A0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20E7B0-3FAB-0349-123A-DD589A3B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B445-E3A2-43B6-9B47-45044697F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66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53588-AD42-E291-CBFB-D39CCFB11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9566DC-362B-AFAD-48DC-F7CCB2EDC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DF6ACD-4970-7F8F-F12E-9D8047350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27BC8AD-96D4-6A33-FF8C-DF495151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8C225-C6CA-4C34-A957-DC5FA10EF67F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6726060-6CAC-AA9F-EC48-FDD2AAD7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875FC45-5D99-4688-CADB-3ECD05DAA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B445-E3A2-43B6-9B47-45044697F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959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B0F413-6C48-9EA6-E531-ECCE2C3AC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BE8A262-67E2-A141-8245-5DE28397F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E2F3F97-FB10-7A8D-0041-2E76B8B6F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1BEE97-DB3E-5085-ED1C-2633EE70C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8C225-C6CA-4C34-A957-DC5FA10EF67F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9FCBA38-DB89-40F3-CEE0-CBD9AE70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1324A90-D791-8255-F71F-CDADC10FD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B445-E3A2-43B6-9B47-45044697F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1842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4068494-1A04-7420-DEBD-766E88E25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FEB274-66E3-500B-9453-E108B84C6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0D5EF3-26E7-87CC-FF11-84ECE35A94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8C225-C6CA-4C34-A957-DC5FA10EF67F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5420F9-3727-491C-E4D8-86A13A09D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907ABD-ECEB-2DF2-EB96-17CF53440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CB445-E3A2-43B6-9B47-45044697F5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960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ustomXml" Target="../ink/ink27.xml"/><Relationship Id="rId18" Type="http://schemas.openxmlformats.org/officeDocument/2006/relationships/image" Target="../media/image50.png"/><Relationship Id="rId3" Type="http://schemas.openxmlformats.org/officeDocument/2006/relationships/image" Target="../media/image42.JPG"/><Relationship Id="rId7" Type="http://schemas.openxmlformats.org/officeDocument/2006/relationships/customXml" Target="../ink/ink24.xml"/><Relationship Id="rId12" Type="http://schemas.openxmlformats.org/officeDocument/2006/relationships/image" Target="../media/image47.png"/><Relationship Id="rId17" Type="http://schemas.openxmlformats.org/officeDocument/2006/relationships/customXml" Target="../ink/ink29.xml"/><Relationship Id="rId2" Type="http://schemas.openxmlformats.org/officeDocument/2006/relationships/image" Target="../media/image41.jpe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customXml" Target="../ink/ink26.xml"/><Relationship Id="rId5" Type="http://schemas.openxmlformats.org/officeDocument/2006/relationships/customXml" Target="../ink/ink23.xml"/><Relationship Id="rId15" Type="http://schemas.openxmlformats.org/officeDocument/2006/relationships/customXml" Target="../ink/ink28.xml"/><Relationship Id="rId10" Type="http://schemas.openxmlformats.org/officeDocument/2006/relationships/image" Target="../media/image46.png"/><Relationship Id="rId19" Type="http://schemas.openxmlformats.org/officeDocument/2006/relationships/customXml" Target="../ink/ink30.xml"/><Relationship Id="rId4" Type="http://schemas.openxmlformats.org/officeDocument/2006/relationships/image" Target="../media/image43.jpeg"/><Relationship Id="rId9" Type="http://schemas.openxmlformats.org/officeDocument/2006/relationships/customXml" Target="../ink/ink25.xml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customXml" Target="../ink/ink3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customXml" Target="../ink/ink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13" Type="http://schemas.openxmlformats.org/officeDocument/2006/relationships/customXml" Target="../ink/ink39.xml"/><Relationship Id="rId3" Type="http://schemas.openxmlformats.org/officeDocument/2006/relationships/image" Target="../media/image64.jpg"/><Relationship Id="rId7" Type="http://schemas.openxmlformats.org/officeDocument/2006/relationships/image" Target="../media/image66.png"/><Relationship Id="rId12" Type="http://schemas.openxmlformats.org/officeDocument/2006/relationships/customXml" Target="../ink/ink38.xml"/><Relationship Id="rId17" Type="http://schemas.openxmlformats.org/officeDocument/2006/relationships/image" Target="../media/image69.png"/><Relationship Id="rId2" Type="http://schemas.openxmlformats.org/officeDocument/2006/relationships/image" Target="../media/image63.jpg"/><Relationship Id="rId16" Type="http://schemas.openxmlformats.org/officeDocument/2006/relationships/customXml" Target="../ink/ink4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.xml"/><Relationship Id="rId11" Type="http://schemas.openxmlformats.org/officeDocument/2006/relationships/image" Target="../media/image12.png"/><Relationship Id="rId5" Type="http://schemas.openxmlformats.org/officeDocument/2006/relationships/image" Target="../media/image65.png"/><Relationship Id="rId15" Type="http://schemas.openxmlformats.org/officeDocument/2006/relationships/image" Target="../media/image68.png"/><Relationship Id="rId10" Type="http://schemas.openxmlformats.org/officeDocument/2006/relationships/customXml" Target="../ink/ink37.xml"/><Relationship Id="rId4" Type="http://schemas.openxmlformats.org/officeDocument/2006/relationships/customXml" Target="../ink/ink34.xml"/><Relationship Id="rId9" Type="http://schemas.openxmlformats.org/officeDocument/2006/relationships/image" Target="../media/image67.png"/><Relationship Id="rId14" Type="http://schemas.openxmlformats.org/officeDocument/2006/relationships/customXml" Target="../ink/ink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customXml" Target="../ink/ink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.xml"/><Relationship Id="rId13" Type="http://schemas.openxmlformats.org/officeDocument/2006/relationships/image" Target="../media/image82.png"/><Relationship Id="rId18" Type="http://schemas.openxmlformats.org/officeDocument/2006/relationships/customXml" Target="../ink/ink49.xml"/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12" Type="http://schemas.openxmlformats.org/officeDocument/2006/relationships/customXml" Target="../ink/ink46.xml"/><Relationship Id="rId17" Type="http://schemas.openxmlformats.org/officeDocument/2006/relationships/image" Target="../media/image84.png"/><Relationship Id="rId2" Type="http://schemas.openxmlformats.org/officeDocument/2006/relationships/image" Target="../media/image75.JPG"/><Relationship Id="rId16" Type="http://schemas.openxmlformats.org/officeDocument/2006/relationships/customXml" Target="../ink/ink4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11" Type="http://schemas.openxmlformats.org/officeDocument/2006/relationships/image" Target="../media/image81.png"/><Relationship Id="rId5" Type="http://schemas.openxmlformats.org/officeDocument/2006/relationships/image" Target="../media/image78.JPG"/><Relationship Id="rId15" Type="http://schemas.openxmlformats.org/officeDocument/2006/relationships/image" Target="../media/image83.png"/><Relationship Id="rId10" Type="http://schemas.openxmlformats.org/officeDocument/2006/relationships/customXml" Target="../ink/ink45.xml"/><Relationship Id="rId19" Type="http://schemas.openxmlformats.org/officeDocument/2006/relationships/image" Target="../media/image85.png"/><Relationship Id="rId4" Type="http://schemas.openxmlformats.org/officeDocument/2006/relationships/image" Target="../media/image77.JPG"/><Relationship Id="rId9" Type="http://schemas.openxmlformats.org/officeDocument/2006/relationships/image" Target="../media/image80.png"/><Relationship Id="rId14" Type="http://schemas.openxmlformats.org/officeDocument/2006/relationships/customXml" Target="../ink/ink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9.png"/><Relationship Id="rId18" Type="http://schemas.openxmlformats.org/officeDocument/2006/relationships/customXml" Target="../ink/ink9.xml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12" Type="http://schemas.openxmlformats.org/officeDocument/2006/relationships/customXml" Target="../ink/ink6.xml"/><Relationship Id="rId17" Type="http://schemas.openxmlformats.org/officeDocument/2006/relationships/image" Target="../media/image11.png"/><Relationship Id="rId2" Type="http://schemas.openxmlformats.org/officeDocument/2006/relationships/image" Target="../media/image3.JPG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customXml" Target="../ink/ink5.xml"/><Relationship Id="rId19" Type="http://schemas.openxmlformats.org/officeDocument/2006/relationships/image" Target="../media/image12.png"/><Relationship Id="rId4" Type="http://schemas.openxmlformats.org/officeDocument/2006/relationships/customXml" Target="../ink/ink2.xml"/><Relationship Id="rId9" Type="http://schemas.openxmlformats.org/officeDocument/2006/relationships/image" Target="../media/image7.png"/><Relationship Id="rId14" Type="http://schemas.openxmlformats.org/officeDocument/2006/relationships/customXml" Target="../ink/ink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1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customXml" Target="../ink/ink16.xml"/><Relationship Id="rId3" Type="http://schemas.openxmlformats.org/officeDocument/2006/relationships/image" Target="../media/image18.png"/><Relationship Id="rId7" Type="http://schemas.openxmlformats.org/officeDocument/2006/relationships/customXml" Target="../ink/ink13.xml"/><Relationship Id="rId12" Type="http://schemas.openxmlformats.org/officeDocument/2006/relationships/image" Target="../media/image23.png"/><Relationship Id="rId2" Type="http://schemas.openxmlformats.org/officeDocument/2006/relationships/image" Target="../media/image17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customXml" Target="../ink/ink15.xml"/><Relationship Id="rId5" Type="http://schemas.openxmlformats.org/officeDocument/2006/relationships/customXml" Target="../ink/ink12.xml"/><Relationship Id="rId15" Type="http://schemas.openxmlformats.org/officeDocument/2006/relationships/customXml" Target="../ink/ink17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customXml" Target="../ink/ink14.xml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customXml" Target="../ink/ink2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openxmlformats.org/officeDocument/2006/relationships/customXml" Target="../ink/ink20.xml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customXml" Target="../ink/ink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5BC690-B67B-45A8-8785-EFB1579B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Woefie</a:t>
            </a:r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5FD2B73-645D-476E-A6CB-F5CCF6BE8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07" t="16542" r="45227" b="8682"/>
          <a:stretch/>
        </p:blipFill>
        <p:spPr>
          <a:xfrm>
            <a:off x="3719737" y="-38144"/>
            <a:ext cx="5184575" cy="6768747"/>
          </a:xfr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705EA6C-AB25-42CE-B0EE-69F910D01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©- De Activiteit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EFC9DF93-B39A-264A-ABFD-7B70761AC5D2}"/>
                  </a:ext>
                </a:extLst>
              </p14:cNvPr>
              <p14:cNvContentPartPr/>
              <p14:nvPr/>
            </p14:nvContentPartPr>
            <p14:xfrm>
              <a:off x="5478429" y="1305446"/>
              <a:ext cx="470160" cy="11052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EFC9DF93-B39A-264A-ABFD-7B70761AC5D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15789" y="1242446"/>
                <a:ext cx="595800" cy="23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70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vloer, binnen, plank&#10;&#10;Automatisch gegenereerde beschrijving">
            <a:extLst>
              <a:ext uri="{FF2B5EF4-FFF2-40B4-BE49-F238E27FC236}">
                <a16:creationId xmlns:a16="http://schemas.microsoft.com/office/drawing/2014/main" id="{38FAF7E2-8EE1-1207-BCEE-FF98959DD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919" y="365125"/>
            <a:ext cx="4384236" cy="5830930"/>
          </a:xfrm>
        </p:spPr>
      </p:pic>
    </p:spTree>
    <p:extLst>
      <p:ext uri="{BB962C8B-B14F-4D97-AF65-F5344CB8AC3E}">
        <p14:creationId xmlns:p14="http://schemas.microsoft.com/office/powerpoint/2010/main" val="743243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D1987DD-3EAD-260E-127A-67336B881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2765" y="1082968"/>
            <a:ext cx="5819415" cy="4371749"/>
          </a:xfrm>
        </p:spPr>
      </p:pic>
    </p:spTree>
    <p:extLst>
      <p:ext uri="{BB962C8B-B14F-4D97-AF65-F5344CB8AC3E}">
        <p14:creationId xmlns:p14="http://schemas.microsoft.com/office/powerpoint/2010/main" val="1968892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06E59178-5965-23DF-06AA-F82EDB22D7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4" r="3" b="23173"/>
          <a:stretch/>
        </p:blipFill>
        <p:spPr>
          <a:xfrm>
            <a:off x="8144828" y="320511"/>
            <a:ext cx="3794760" cy="3930978"/>
          </a:xfrm>
          <a:prstGeom prst="rect">
            <a:avLst/>
          </a:prstGeom>
        </p:spPr>
      </p:pic>
      <p:pic>
        <p:nvPicPr>
          <p:cNvPr id="7" name="Afbeelding 6" descr="Afbeelding met persoon, kind, binnen, klein&#10;&#10;Automatisch gegenereerde beschrijving">
            <a:extLst>
              <a:ext uri="{FF2B5EF4-FFF2-40B4-BE49-F238E27FC236}">
                <a16:creationId xmlns:a16="http://schemas.microsoft.com/office/drawing/2014/main" id="{519B1F6A-56C8-E800-D179-3A1F1DE1D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1" r="19411" b="1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5" name="Tijdelijke aanduiding voor inhoud 4" descr="Afbeelding met tekst, persoon, kind, binnen&#10;&#10;Automatisch gegenereerde beschrijving">
            <a:extLst>
              <a:ext uri="{FF2B5EF4-FFF2-40B4-BE49-F238E27FC236}">
                <a16:creationId xmlns:a16="http://schemas.microsoft.com/office/drawing/2014/main" id="{708675D5-7715-8DBC-0844-FA2CC4BBE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r="9664" b="1"/>
          <a:stretch/>
        </p:blipFill>
        <p:spPr>
          <a:xfrm>
            <a:off x="139465" y="320511"/>
            <a:ext cx="3794760" cy="39309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EBB0172E-DB3E-F888-D197-30DB84FE7E62}"/>
                  </a:ext>
                </a:extLst>
              </p14:cNvPr>
              <p14:cNvContentPartPr/>
              <p14:nvPr/>
            </p14:nvContentPartPr>
            <p14:xfrm>
              <a:off x="620949" y="854006"/>
              <a:ext cx="207360" cy="4068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EBB0172E-DB3E-F888-D197-30DB84FE7E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7949" y="791006"/>
                <a:ext cx="3330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88407AD0-774F-2CA1-13F6-A4CD89B4FBAD}"/>
                  </a:ext>
                </a:extLst>
              </p14:cNvPr>
              <p14:cNvContentPartPr/>
              <p14:nvPr/>
            </p14:nvContentPartPr>
            <p14:xfrm>
              <a:off x="1913349" y="1368806"/>
              <a:ext cx="258840" cy="1476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88407AD0-774F-2CA1-13F6-A4CD89B4FBA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50349" y="1306166"/>
                <a:ext cx="3844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9B262599-F990-C23B-70B3-714394ADF1BF}"/>
                  </a:ext>
                </a:extLst>
              </p14:cNvPr>
              <p14:cNvContentPartPr/>
              <p14:nvPr/>
            </p14:nvContentPartPr>
            <p14:xfrm>
              <a:off x="3034389" y="2074766"/>
              <a:ext cx="153360" cy="3240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9B262599-F990-C23B-70B3-714394ADF1B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71749" y="2012126"/>
                <a:ext cx="27900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F8C1E543-1C99-6473-B9EA-13FC56BFF96F}"/>
                  </a:ext>
                </a:extLst>
              </p14:cNvPr>
              <p14:cNvContentPartPr/>
              <p14:nvPr/>
            </p14:nvContentPartPr>
            <p14:xfrm>
              <a:off x="5933469" y="953726"/>
              <a:ext cx="493200" cy="17028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F8C1E543-1C99-6473-B9EA-13FC56BFF9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70829" y="890726"/>
                <a:ext cx="61884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CC44F856-2A45-6005-76B5-657262532973}"/>
                  </a:ext>
                </a:extLst>
              </p14:cNvPr>
              <p14:cNvContentPartPr/>
              <p14:nvPr/>
            </p14:nvContentPartPr>
            <p14:xfrm>
              <a:off x="7017789" y="1448726"/>
              <a:ext cx="275040" cy="52200"/>
            </p14:xfrm>
          </p:contentPart>
        </mc:Choice>
        <mc:Fallback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CC44F856-2A45-6005-76B5-65726253297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54789" y="1385726"/>
                <a:ext cx="40068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16F412E9-89FA-CBDF-DA38-ED40B2FE7A64}"/>
                  </a:ext>
                </a:extLst>
              </p14:cNvPr>
              <p14:cNvContentPartPr/>
              <p14:nvPr/>
            </p14:nvContentPartPr>
            <p14:xfrm>
              <a:off x="10371189" y="2115806"/>
              <a:ext cx="404280" cy="90720"/>
            </p14:xfrm>
          </p:contentPart>
        </mc:Choice>
        <mc:Fallback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16F412E9-89FA-CBDF-DA38-ED40B2FE7A6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308189" y="2053166"/>
                <a:ext cx="52992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48F9C303-CAE3-F3BC-1531-959D74ECB536}"/>
                  </a:ext>
                </a:extLst>
              </p14:cNvPr>
              <p14:cNvContentPartPr/>
              <p14:nvPr/>
            </p14:nvContentPartPr>
            <p14:xfrm>
              <a:off x="8697909" y="2607926"/>
              <a:ext cx="56160" cy="10440"/>
            </p14:xfrm>
          </p:contentPart>
        </mc:Choice>
        <mc:Fallback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48F9C303-CAE3-F3BC-1531-959D74ECB53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635269" y="2544926"/>
                <a:ext cx="1818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7525229A-1BAD-A381-3442-FB6B1C8050C1}"/>
                  </a:ext>
                </a:extLst>
              </p14:cNvPr>
              <p14:cNvContentPartPr/>
              <p14:nvPr/>
            </p14:nvContentPartPr>
            <p14:xfrm>
              <a:off x="11692029" y="3106526"/>
              <a:ext cx="349200" cy="60840"/>
            </p14:xfrm>
          </p:contentPart>
        </mc:Choice>
        <mc:Fallback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7525229A-1BAD-A381-3442-FB6B1C8050C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629029" y="3043886"/>
                <a:ext cx="474840" cy="18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6169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roze, gevuld&#10;&#10;Automatisch gegenereerde beschrijving">
            <a:extLst>
              <a:ext uri="{FF2B5EF4-FFF2-40B4-BE49-F238E27FC236}">
                <a16:creationId xmlns:a16="http://schemas.microsoft.com/office/drawing/2014/main" id="{8B15E839-C36C-0134-0FBA-7EE8588C0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37" y="1825625"/>
            <a:ext cx="4505925" cy="4351338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2384E92F-B3EB-6E1A-3526-CA861D753471}"/>
                  </a:ext>
                </a:extLst>
              </p14:cNvPr>
              <p14:cNvContentPartPr/>
              <p14:nvPr/>
            </p14:nvContentPartPr>
            <p14:xfrm>
              <a:off x="4826469" y="4373726"/>
              <a:ext cx="50040" cy="11700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2384E92F-B3EB-6E1A-3526-CA861D7534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3829" y="4311086"/>
                <a:ext cx="17568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01A64EE7-A4FC-A36F-A648-D3DF4FB55846}"/>
                  </a:ext>
                </a:extLst>
              </p14:cNvPr>
              <p14:cNvContentPartPr/>
              <p14:nvPr/>
            </p14:nvContentPartPr>
            <p14:xfrm>
              <a:off x="4677789" y="3963326"/>
              <a:ext cx="96840" cy="3132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01A64EE7-A4FC-A36F-A648-D3DF4FB558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14789" y="3900686"/>
                <a:ext cx="222480" cy="1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0633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bedekt&#10;&#10;Automatisch gegenereerde beschrijving">
            <a:extLst>
              <a:ext uri="{FF2B5EF4-FFF2-40B4-BE49-F238E27FC236}">
                <a16:creationId xmlns:a16="http://schemas.microsoft.com/office/drawing/2014/main" id="{393E2E79-BB84-45B6-731B-87200DCAA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9" y="1982069"/>
            <a:ext cx="4769854" cy="3100154"/>
          </a:xfrm>
        </p:spPr>
      </p:pic>
      <p:pic>
        <p:nvPicPr>
          <p:cNvPr id="7" name="Afbeelding 6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4EFD5A03-22B2-BDDC-9A29-A51F4E039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63" y="1818640"/>
            <a:ext cx="5518247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77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3A7CB2C2-2231-07A2-9D2D-ECDF70C9D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67" y="213801"/>
            <a:ext cx="4256131" cy="5674842"/>
          </a:xfrm>
        </p:spPr>
      </p:pic>
      <p:pic>
        <p:nvPicPr>
          <p:cNvPr id="3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FCF0F935-0B11-16AB-9056-E1024EAB1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03" y="365125"/>
            <a:ext cx="4256131" cy="567484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A46A2F28-BB34-E8E8-037D-D114F5D0C9D3}"/>
                  </a:ext>
                </a:extLst>
              </p14:cNvPr>
              <p14:cNvContentPartPr/>
              <p14:nvPr/>
            </p14:nvContentPartPr>
            <p14:xfrm>
              <a:off x="7425309" y="4531046"/>
              <a:ext cx="25560" cy="32796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A46A2F28-BB34-E8E8-037D-D114F5D0C9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62309" y="4468046"/>
                <a:ext cx="151200" cy="45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9958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innen, rommelig&#10;&#10;Automatisch gegenereerde beschrijving">
            <a:extLst>
              <a:ext uri="{FF2B5EF4-FFF2-40B4-BE49-F238E27FC236}">
                <a16:creationId xmlns:a16="http://schemas.microsoft.com/office/drawing/2014/main" id="{E7F7E26B-8A1C-A35D-3407-F04F0D568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7" y="304165"/>
            <a:ext cx="4597612" cy="3448209"/>
          </a:xfrm>
        </p:spPr>
      </p:pic>
      <p:pic>
        <p:nvPicPr>
          <p:cNvPr id="7" name="Afbeelding 6" descr="Afbeelding met tekst, vloer&#10;&#10;Automatisch gegenereerde beschrijving">
            <a:extLst>
              <a:ext uri="{FF2B5EF4-FFF2-40B4-BE49-F238E27FC236}">
                <a16:creationId xmlns:a16="http://schemas.microsoft.com/office/drawing/2014/main" id="{4EBC9D9D-E069-AB2B-3583-58771B8BD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539" y="3025900"/>
            <a:ext cx="3457882" cy="3724467"/>
          </a:xfrm>
          <a:prstGeom prst="rect">
            <a:avLst/>
          </a:prstGeom>
        </p:spPr>
      </p:pic>
      <p:pic>
        <p:nvPicPr>
          <p:cNvPr id="9" name="Afbeelding 8" descr="Afbeelding met binnen&#10;&#10;Automatisch gegenereerde beschrijving">
            <a:extLst>
              <a:ext uri="{FF2B5EF4-FFF2-40B4-BE49-F238E27FC236}">
                <a16:creationId xmlns:a16="http://schemas.microsoft.com/office/drawing/2014/main" id="{8A119DF7-ED03-D396-52E5-ACF73FBC5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77" y="304165"/>
            <a:ext cx="4500880" cy="33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42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container&#10;&#10;Automatisch gegenereerde beschrijving">
            <a:extLst>
              <a:ext uri="{FF2B5EF4-FFF2-40B4-BE49-F238E27FC236}">
                <a16:creationId xmlns:a16="http://schemas.microsoft.com/office/drawing/2014/main" id="{67B82D93-73AB-12EC-3B73-0B391B335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74" y="454024"/>
            <a:ext cx="4338161" cy="5784215"/>
          </a:xfrm>
        </p:spPr>
      </p:pic>
      <p:pic>
        <p:nvPicPr>
          <p:cNvPr id="7" name="Afbeelding 6" descr="Afbeelding met tekst, schotel&#10;&#10;Automatisch gegenereerde beschrijving">
            <a:extLst>
              <a:ext uri="{FF2B5EF4-FFF2-40B4-BE49-F238E27FC236}">
                <a16:creationId xmlns:a16="http://schemas.microsoft.com/office/drawing/2014/main" id="{DB5CB72F-0AEE-B3E9-AC12-3A59CB608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" y="365125"/>
            <a:ext cx="4464248" cy="59523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D80B2635-633F-DF55-A066-D38ABC124D9A}"/>
                  </a:ext>
                </a:extLst>
              </p14:cNvPr>
              <p14:cNvContentPartPr/>
              <p14:nvPr/>
            </p14:nvContentPartPr>
            <p14:xfrm>
              <a:off x="1363989" y="1723766"/>
              <a:ext cx="78480" cy="396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D80B2635-633F-DF55-A066-D38ABC124D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0989" y="1661126"/>
                <a:ext cx="20412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4F345C2F-474B-D598-DF09-E680DDFAB917}"/>
                  </a:ext>
                </a:extLst>
              </p14:cNvPr>
              <p14:cNvContentPartPr/>
              <p14:nvPr/>
            </p14:nvContentPartPr>
            <p14:xfrm>
              <a:off x="3395469" y="1817006"/>
              <a:ext cx="177840" cy="10476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4F345C2F-474B-D598-DF09-E680DDFAB91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32829" y="1754006"/>
                <a:ext cx="30348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E4A1AA2F-EA73-B03C-6B27-D091E022D1F0}"/>
                  </a:ext>
                </a:extLst>
              </p14:cNvPr>
              <p14:cNvContentPartPr/>
              <p14:nvPr/>
            </p14:nvContentPartPr>
            <p14:xfrm>
              <a:off x="2828829" y="2055326"/>
              <a:ext cx="108000" cy="3960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E4A1AA2F-EA73-B03C-6B27-D091E022D1F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65829" y="1992686"/>
                <a:ext cx="23364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6D7ED7A0-22B6-CDF0-DF8F-5E6D9FAA10F5}"/>
                  </a:ext>
                </a:extLst>
              </p14:cNvPr>
              <p14:cNvContentPartPr/>
              <p14:nvPr/>
            </p14:nvContentPartPr>
            <p14:xfrm>
              <a:off x="1563429" y="4511246"/>
              <a:ext cx="360" cy="36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6D7ED7A0-22B6-CDF0-DF8F-5E6D9FAA10F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00789" y="444824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9D426F32-B829-0C8C-8B13-65F26C5872A7}"/>
                  </a:ext>
                </a:extLst>
              </p14:cNvPr>
              <p14:cNvContentPartPr/>
              <p14:nvPr/>
            </p14:nvContentPartPr>
            <p14:xfrm>
              <a:off x="2611029" y="4274726"/>
              <a:ext cx="360" cy="360"/>
            </p14:xfrm>
          </p:contentPart>
        </mc:Choice>
        <mc:Fallback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9D426F32-B829-0C8C-8B13-65F26C5872A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48389" y="421172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8CA38231-ED97-2455-BEB2-B8E4CB148D97}"/>
                  </a:ext>
                </a:extLst>
              </p14:cNvPr>
              <p14:cNvContentPartPr/>
              <p14:nvPr/>
            </p14:nvContentPartPr>
            <p14:xfrm>
              <a:off x="3107829" y="4327646"/>
              <a:ext cx="360" cy="360"/>
            </p14:xfrm>
          </p:contentPart>
        </mc:Choice>
        <mc:Fallback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8CA38231-ED97-2455-BEB2-B8E4CB148D9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45189" y="426500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899D04FB-372D-679D-2E2B-8686798F2A89}"/>
                  </a:ext>
                </a:extLst>
              </p14:cNvPr>
              <p14:cNvContentPartPr/>
              <p14:nvPr/>
            </p14:nvContentPartPr>
            <p14:xfrm>
              <a:off x="8187789" y="1495886"/>
              <a:ext cx="93240" cy="1440"/>
            </p14:xfrm>
          </p:contentPart>
        </mc:Choice>
        <mc:Fallback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899D04FB-372D-679D-2E2B-8686798F2A8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124789" y="1433246"/>
                <a:ext cx="218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170D3FD0-902E-2EFD-A1AC-3C1B4C23CA1A}"/>
                  </a:ext>
                </a:extLst>
              </p14:cNvPr>
              <p14:cNvContentPartPr/>
              <p14:nvPr/>
            </p14:nvContentPartPr>
            <p14:xfrm>
              <a:off x="8839029" y="1413446"/>
              <a:ext cx="81360" cy="51120"/>
            </p14:xfrm>
          </p:contentPart>
        </mc:Choice>
        <mc:Fallback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170D3FD0-902E-2EFD-A1AC-3C1B4C23CA1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776389" y="1350806"/>
                <a:ext cx="207000" cy="17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2463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07B606D-31C7-194D-5130-EF61926B1C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90" y="193199"/>
            <a:ext cx="6471602" cy="647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906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E5149564-1D4E-61B8-ED19-917D2D6AA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350" y="365125"/>
            <a:ext cx="4889930" cy="3273352"/>
          </a:xfrm>
        </p:spPr>
      </p:pic>
      <p:pic>
        <p:nvPicPr>
          <p:cNvPr id="7" name="Afbeelding 6" descr="Afbeelding met tekst, persoon, binnen&#10;&#10;Automatisch gegenereerde beschrijving">
            <a:extLst>
              <a:ext uri="{FF2B5EF4-FFF2-40B4-BE49-F238E27FC236}">
                <a16:creationId xmlns:a16="http://schemas.microsoft.com/office/drawing/2014/main" id="{824E7F14-DAA1-9190-2F4C-7143B733F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1759"/>
            <a:ext cx="6269736" cy="419709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4BAB0DD1-4293-1174-AB5A-FC9347BA25B0}"/>
                  </a:ext>
                </a:extLst>
              </p14:cNvPr>
              <p14:cNvContentPartPr/>
              <p14:nvPr/>
            </p14:nvContentPartPr>
            <p14:xfrm>
              <a:off x="5489949" y="2572286"/>
              <a:ext cx="290880" cy="6876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4BAB0DD1-4293-1174-AB5A-FC9347BA25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7309" y="2509286"/>
                <a:ext cx="416520" cy="19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55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CB4B7-1380-4862-89DA-2FF68AAC0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nl-NL" sz="5400"/>
              <a:t>Wij zorgen voor de hond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B117CF-B52C-41ED-906C-AE7884C95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nl-NL" sz="2200" dirty="0"/>
              <a:t>Huishoek – mand met een hond/hond uitlaten</a:t>
            </a:r>
          </a:p>
          <a:p>
            <a:r>
              <a:rPr lang="nl-NL" sz="2200" dirty="0"/>
              <a:t>Bouwhoek – een hondenhok maken</a:t>
            </a:r>
          </a:p>
          <a:p>
            <a:r>
              <a:rPr lang="nl-NL" sz="2200" dirty="0"/>
              <a:t>Themaplek - dierenwinkel</a:t>
            </a:r>
          </a:p>
          <a:p>
            <a:r>
              <a:rPr lang="nl-NL" sz="2200" dirty="0"/>
              <a:t>Leeshoek – boeken over diverse honden</a:t>
            </a:r>
          </a:p>
          <a:p>
            <a:r>
              <a:rPr lang="nl-NL" sz="2200" dirty="0"/>
              <a:t>Knutselplek – een riem maken voor de hond</a:t>
            </a:r>
          </a:p>
          <a:p>
            <a:r>
              <a:rPr lang="nl-NL" sz="2200" dirty="0"/>
              <a:t>Regisseerspel – diverse honden, een huis en </a:t>
            </a:r>
            <a:r>
              <a:rPr lang="nl-NL" sz="2200" dirty="0" err="1"/>
              <a:t>playmobiel</a:t>
            </a:r>
            <a:r>
              <a:rPr lang="nl-NL" sz="2200" dirty="0"/>
              <a:t> poppetjes</a:t>
            </a:r>
          </a:p>
          <a:p>
            <a:r>
              <a:rPr lang="nl-NL" sz="2200" dirty="0"/>
              <a:t>Verhalenplek – jouw verhaal met de hond</a:t>
            </a:r>
          </a:p>
          <a:p>
            <a:r>
              <a:rPr lang="nl-NL" sz="2200" dirty="0"/>
              <a:t>Verteltafel – Stoute hond</a:t>
            </a:r>
          </a:p>
          <a:p>
            <a:r>
              <a:rPr lang="nl-NL" sz="2200" dirty="0"/>
              <a:t>Buitenspel – Honden uitlaten en diverse routes uitzetten</a:t>
            </a:r>
          </a:p>
          <a:p>
            <a:r>
              <a:rPr lang="nl-NL" sz="2200" dirty="0" err="1"/>
              <a:t>Onderzoeksplek</a:t>
            </a:r>
            <a:r>
              <a:rPr lang="nl-NL" sz="2200" dirty="0"/>
              <a:t> – diverse knuffelhonden bekijken/tekenen/onderzoeken</a:t>
            </a:r>
          </a:p>
        </p:txBody>
      </p:sp>
    </p:spTree>
    <p:extLst>
      <p:ext uri="{BB962C8B-B14F-4D97-AF65-F5344CB8AC3E}">
        <p14:creationId xmlns:p14="http://schemas.microsoft.com/office/powerpoint/2010/main" val="1026218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persoon, zitten, kind, jongen&#10;&#10;Automatisch gegenereerde beschrijving">
            <a:extLst>
              <a:ext uri="{FF2B5EF4-FFF2-40B4-BE49-F238E27FC236}">
                <a16:creationId xmlns:a16="http://schemas.microsoft.com/office/drawing/2014/main" id="{73679B4C-7B39-E99C-121F-A52140062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27" y="1825625"/>
            <a:ext cx="6500146" cy="4351338"/>
          </a:xfrm>
        </p:spPr>
      </p:pic>
    </p:spTree>
    <p:extLst>
      <p:ext uri="{BB962C8B-B14F-4D97-AF65-F5344CB8AC3E}">
        <p14:creationId xmlns:p14="http://schemas.microsoft.com/office/powerpoint/2010/main" val="3618255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kind, binnen, jongen&#10;&#10;Automatisch gegenereerde beschrijving">
            <a:extLst>
              <a:ext uri="{FF2B5EF4-FFF2-40B4-BE49-F238E27FC236}">
                <a16:creationId xmlns:a16="http://schemas.microsoft.com/office/drawing/2014/main" id="{F4D953F3-0286-92C8-ECAC-93D5229F7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3205004"/>
            <a:ext cx="4325112" cy="3244629"/>
          </a:xfrm>
          <a:prstGeom prst="rect">
            <a:avLst/>
          </a:prstGeom>
        </p:spPr>
      </p:pic>
      <p:pic>
        <p:nvPicPr>
          <p:cNvPr id="9" name="Afbeelding 8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D5626DC2-D5C7-DCAB-E094-41F182D45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12" y="471365"/>
            <a:ext cx="3793067" cy="2844800"/>
          </a:xfrm>
          <a:prstGeom prst="rect">
            <a:avLst/>
          </a:prstGeom>
        </p:spPr>
      </p:pic>
      <p:pic>
        <p:nvPicPr>
          <p:cNvPr id="12" name="Tijdelijke aanduiding voor inhoud 11" descr="Afbeelding met tekst&#10;&#10;Automatisch gegenereerde beschrijving">
            <a:extLst>
              <a:ext uri="{FF2B5EF4-FFF2-40B4-BE49-F238E27FC236}">
                <a16:creationId xmlns:a16="http://schemas.microsoft.com/office/drawing/2014/main" id="{EA0B8932-74AA-9468-FD2C-A7535D8B3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6" y="162048"/>
            <a:ext cx="4134104" cy="3042956"/>
          </a:xfrm>
          <a:prstGeom prst="rect">
            <a:avLst/>
          </a:prstGeom>
        </p:spPr>
      </p:pic>
      <p:pic>
        <p:nvPicPr>
          <p:cNvPr id="14" name="Afbeelding 13" descr="Afbeelding met persoon, binnen, kind, klein&#10;&#10;Automatisch gegenereerde beschrijving">
            <a:extLst>
              <a:ext uri="{FF2B5EF4-FFF2-40B4-BE49-F238E27FC236}">
                <a16:creationId xmlns:a16="http://schemas.microsoft.com/office/drawing/2014/main" id="{FE7F442A-8E22-212A-E553-07309610F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59" y="3316165"/>
            <a:ext cx="4235613" cy="317671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CA668535-5BEB-E2D3-E1CE-5F5BC014473A}"/>
                  </a:ext>
                </a:extLst>
              </p14:cNvPr>
              <p14:cNvContentPartPr/>
              <p14:nvPr/>
            </p14:nvContentPartPr>
            <p14:xfrm>
              <a:off x="3028989" y="3995006"/>
              <a:ext cx="308160" cy="4752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CA668535-5BEB-E2D3-E1CE-5F5BC014473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65989" y="3932366"/>
                <a:ext cx="43380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FAD5E0BE-CEEF-63AB-D8A8-75B9BEEB5CBB}"/>
                  </a:ext>
                </a:extLst>
              </p14:cNvPr>
              <p14:cNvContentPartPr/>
              <p14:nvPr/>
            </p14:nvContentPartPr>
            <p14:xfrm>
              <a:off x="4021149" y="4240166"/>
              <a:ext cx="376200" cy="2484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FAD5E0BE-CEEF-63AB-D8A8-75B9BEEB5CB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58509" y="4177526"/>
                <a:ext cx="50184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DA3326C0-00E3-33E8-9A90-8E0C301FC6B9}"/>
                  </a:ext>
                </a:extLst>
              </p14:cNvPr>
              <p14:cNvContentPartPr/>
              <p14:nvPr/>
            </p14:nvContentPartPr>
            <p14:xfrm>
              <a:off x="7487589" y="4081766"/>
              <a:ext cx="351360" cy="22320"/>
            </p14:xfrm>
          </p:contentPart>
        </mc:Choice>
        <mc:Fallback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DA3326C0-00E3-33E8-9A90-8E0C301FC6B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24949" y="4018766"/>
                <a:ext cx="47700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9FA8A33E-AC21-3DBA-5001-24303B70068D}"/>
                  </a:ext>
                </a:extLst>
              </p14:cNvPr>
              <p14:cNvContentPartPr/>
              <p14:nvPr/>
            </p14:nvContentPartPr>
            <p14:xfrm>
              <a:off x="8428629" y="4235126"/>
              <a:ext cx="400680" cy="4428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9FA8A33E-AC21-3DBA-5001-24303B70068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65629" y="4172486"/>
                <a:ext cx="52632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16C7FD26-9203-6189-0050-B5CFF264FC81}"/>
                  </a:ext>
                </a:extLst>
              </p14:cNvPr>
              <p14:cNvContentPartPr/>
              <p14:nvPr/>
            </p14:nvContentPartPr>
            <p14:xfrm>
              <a:off x="9308469" y="868766"/>
              <a:ext cx="339480" cy="5220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16C7FD26-9203-6189-0050-B5CFF264FC8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245829" y="806126"/>
                <a:ext cx="4651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B78BA9BE-0341-5859-6208-128D0C28CFBD}"/>
                  </a:ext>
                </a:extLst>
              </p14:cNvPr>
              <p14:cNvContentPartPr/>
              <p14:nvPr/>
            </p14:nvContentPartPr>
            <p14:xfrm>
              <a:off x="9848469" y="1763726"/>
              <a:ext cx="226080" cy="31320"/>
            </p14:xfrm>
          </p:contentPart>
        </mc:Choice>
        <mc:Fallback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B78BA9BE-0341-5859-6208-128D0C28CFB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785469" y="1701086"/>
                <a:ext cx="35172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0FA73D62-AB69-09FA-F2C5-86B2520832D6}"/>
                  </a:ext>
                </a:extLst>
              </p14:cNvPr>
              <p14:cNvContentPartPr/>
              <p14:nvPr/>
            </p14:nvContentPartPr>
            <p14:xfrm>
              <a:off x="10320429" y="1902326"/>
              <a:ext cx="172440" cy="10080"/>
            </p14:xfrm>
          </p:contentPart>
        </mc:Choice>
        <mc:Fallback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0FA73D62-AB69-09FA-F2C5-86B2520832D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257789" y="1839686"/>
                <a:ext cx="298080" cy="13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027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binnen, gebied, rommelig&#10;&#10;Automatisch gegenereerde beschrijving">
            <a:extLst>
              <a:ext uri="{FF2B5EF4-FFF2-40B4-BE49-F238E27FC236}">
                <a16:creationId xmlns:a16="http://schemas.microsoft.com/office/drawing/2014/main" id="{76573599-E976-5B68-C841-6B4F991B5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43" y="2843238"/>
            <a:ext cx="5534425" cy="3649637"/>
          </a:xfr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88B5D002-1C87-18F5-A22A-1C6A676D9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33" y="1027906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88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persoon, buiten, muziek&#10;&#10;Automatisch gegenereerde beschrijving">
            <a:extLst>
              <a:ext uri="{FF2B5EF4-FFF2-40B4-BE49-F238E27FC236}">
                <a16:creationId xmlns:a16="http://schemas.microsoft.com/office/drawing/2014/main" id="{5F56A1CA-57AD-7E3A-26C9-CC036F5A2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271145"/>
            <a:ext cx="6500146" cy="4351338"/>
          </a:xfrm>
        </p:spPr>
      </p:pic>
      <p:pic>
        <p:nvPicPr>
          <p:cNvPr id="7" name="Afbeelding 6" descr="Afbeelding met persoon, buiten, kind, baby&#10;&#10;Automatisch gegenereerde beschrijving">
            <a:extLst>
              <a:ext uri="{FF2B5EF4-FFF2-40B4-BE49-F238E27FC236}">
                <a16:creationId xmlns:a16="http://schemas.microsoft.com/office/drawing/2014/main" id="{47306A3C-5136-3CB2-A902-331158DC8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40" y="1952320"/>
            <a:ext cx="5001757" cy="44953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D684DDB6-335F-44D1-DF83-906693EAC82D}"/>
                  </a:ext>
                </a:extLst>
              </p14:cNvPr>
              <p14:cNvContentPartPr/>
              <p14:nvPr/>
            </p14:nvContentPartPr>
            <p14:xfrm>
              <a:off x="2704269" y="1940486"/>
              <a:ext cx="270720" cy="7632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D684DDB6-335F-44D1-DF83-906693EAC8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1629" y="1877846"/>
                <a:ext cx="39636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5F37DCCC-58BD-A3A5-C446-E7F4BA7CC763}"/>
                  </a:ext>
                </a:extLst>
              </p14:cNvPr>
              <p14:cNvContentPartPr/>
              <p14:nvPr/>
            </p14:nvContentPartPr>
            <p14:xfrm>
              <a:off x="4982349" y="1846886"/>
              <a:ext cx="140400" cy="7560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5F37DCCC-58BD-A3A5-C446-E7F4BA7CC7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19349" y="1784246"/>
                <a:ext cx="26604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FE3B031D-6CDA-B583-78BD-095D7F331A8F}"/>
                  </a:ext>
                </a:extLst>
              </p14:cNvPr>
              <p14:cNvContentPartPr/>
              <p14:nvPr/>
            </p14:nvContentPartPr>
            <p14:xfrm>
              <a:off x="8806269" y="2945246"/>
              <a:ext cx="565200" cy="19836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FE3B031D-6CDA-B583-78BD-095D7F331A8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43269" y="2882606"/>
                <a:ext cx="6908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92B871F5-BA30-814D-556F-66596F18E354}"/>
                  </a:ext>
                </a:extLst>
              </p14:cNvPr>
              <p14:cNvContentPartPr/>
              <p14:nvPr/>
            </p14:nvContentPartPr>
            <p14:xfrm>
              <a:off x="7338909" y="4020206"/>
              <a:ext cx="371160" cy="9468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92B871F5-BA30-814D-556F-66596F18E35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76269" y="3957566"/>
                <a:ext cx="49680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F82E080A-8D6C-E70E-8F77-F9D99AF93EE2}"/>
                  </a:ext>
                </a:extLst>
              </p14:cNvPr>
              <p14:cNvContentPartPr/>
              <p14:nvPr/>
            </p14:nvContentPartPr>
            <p14:xfrm>
              <a:off x="7032909" y="3652286"/>
              <a:ext cx="194400" cy="132120"/>
            </p14:xfrm>
          </p:contentPart>
        </mc:Choice>
        <mc:Fallback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F82E080A-8D6C-E70E-8F77-F9D99AF93EE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69909" y="3589286"/>
                <a:ext cx="32004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3F2F1205-488D-F0CB-2DFC-A85DC0B70AE9}"/>
                  </a:ext>
                </a:extLst>
              </p14:cNvPr>
              <p14:cNvContentPartPr/>
              <p14:nvPr/>
            </p14:nvContentPartPr>
            <p14:xfrm>
              <a:off x="9368229" y="5009486"/>
              <a:ext cx="48240" cy="134640"/>
            </p14:xfrm>
          </p:contentPart>
        </mc:Choice>
        <mc:Fallback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3F2F1205-488D-F0CB-2DFC-A85DC0B70AE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05589" y="4946486"/>
                <a:ext cx="173880" cy="26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ep 12">
            <a:extLst>
              <a:ext uri="{FF2B5EF4-FFF2-40B4-BE49-F238E27FC236}">
                <a16:creationId xmlns:a16="http://schemas.microsoft.com/office/drawing/2014/main" id="{A1A92159-B226-9546-5D60-7FC40150B1AF}"/>
              </a:ext>
            </a:extLst>
          </p:cNvPr>
          <p:cNvGrpSpPr/>
          <p:nvPr/>
        </p:nvGrpSpPr>
        <p:grpSpPr>
          <a:xfrm>
            <a:off x="8733189" y="3075206"/>
            <a:ext cx="509400" cy="120600"/>
            <a:chOff x="8733189" y="3075206"/>
            <a:chExt cx="509400" cy="120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DAE6A10D-09FE-07D5-7419-06269A820F79}"/>
                    </a:ext>
                  </a:extLst>
                </p14:cNvPr>
                <p14:cNvContentPartPr/>
                <p14:nvPr/>
              </p14:nvContentPartPr>
              <p14:xfrm>
                <a:off x="8742549" y="3075206"/>
                <a:ext cx="500040" cy="120600"/>
              </p14:xfrm>
            </p:contentPart>
          </mc:Choice>
          <mc:Fallback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DAE6A10D-09FE-07D5-7419-06269A820F7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679549" y="3012566"/>
                  <a:ext cx="62568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2" name="Inkt 11">
                  <a:extLst>
                    <a:ext uri="{FF2B5EF4-FFF2-40B4-BE49-F238E27FC236}">
                      <a16:creationId xmlns:a16="http://schemas.microsoft.com/office/drawing/2014/main" id="{DB703F04-AC30-2186-BBE2-7F6571839095}"/>
                    </a:ext>
                  </a:extLst>
                </p14:cNvPr>
                <p14:cNvContentPartPr/>
                <p14:nvPr/>
              </p14:nvContentPartPr>
              <p14:xfrm>
                <a:off x="8733189" y="3116606"/>
                <a:ext cx="360" cy="360"/>
              </p14:xfrm>
            </p:contentPart>
          </mc:Choice>
          <mc:Fallback>
            <p:pic>
              <p:nvPicPr>
                <p:cNvPr id="12" name="Inkt 11">
                  <a:extLst>
                    <a:ext uri="{FF2B5EF4-FFF2-40B4-BE49-F238E27FC236}">
                      <a16:creationId xmlns:a16="http://schemas.microsoft.com/office/drawing/2014/main" id="{DB703F04-AC30-2186-BBE2-7F657183909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670189" y="305360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16165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buiten, persoon, gras, jong&#10;&#10;Automatisch gegenereerde beschrijving">
            <a:extLst>
              <a:ext uri="{FF2B5EF4-FFF2-40B4-BE49-F238E27FC236}">
                <a16:creationId xmlns:a16="http://schemas.microsoft.com/office/drawing/2014/main" id="{45797F08-F4CC-450F-BD84-E403D2FD0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49" y="365125"/>
            <a:ext cx="9021433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51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 descr="Afbeelding met persoon, binnen, jongen&#10;&#10;Automatisch gegenereerde beschrijving">
            <a:extLst>
              <a:ext uri="{FF2B5EF4-FFF2-40B4-BE49-F238E27FC236}">
                <a16:creationId xmlns:a16="http://schemas.microsoft.com/office/drawing/2014/main" id="{EDF31237-8FEF-51F9-B614-B9D685EB2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05" y="195054"/>
            <a:ext cx="8398790" cy="6297821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50B51DE1-4F01-AEEF-9908-63BD6A4F8730}"/>
                  </a:ext>
                </a:extLst>
              </p14:cNvPr>
              <p14:cNvContentPartPr/>
              <p14:nvPr/>
            </p14:nvContentPartPr>
            <p14:xfrm>
              <a:off x="3185589" y="2600366"/>
              <a:ext cx="136800" cy="20232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50B51DE1-4F01-AEEF-9908-63BD6A4F87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2949" y="2537366"/>
                <a:ext cx="26244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86BC61C4-C793-FC6E-A728-DBB3EF871196}"/>
                  </a:ext>
                </a:extLst>
              </p14:cNvPr>
              <p14:cNvContentPartPr/>
              <p14:nvPr/>
            </p14:nvContentPartPr>
            <p14:xfrm>
              <a:off x="8458509" y="2104646"/>
              <a:ext cx="397440" cy="371160"/>
            </p14:xfrm>
          </p:contentPart>
        </mc:Choice>
        <mc:Fallback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86BC61C4-C793-FC6E-A728-DBB3EF8711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95509" y="2042006"/>
                <a:ext cx="523080" cy="49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0557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1347E0EE-6A9E-CF49-DEB2-DF4C3C883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3466465"/>
            <a:ext cx="4064000" cy="3048000"/>
          </a:xfrm>
          <a:prstGeom prst="rect">
            <a:avLst/>
          </a:prstGeom>
        </p:spPr>
      </p:pic>
      <p:pic>
        <p:nvPicPr>
          <p:cNvPr id="9" name="Afbeelding 8" descr="Afbeelding met persoon, vloer, kind, binnen&#10;&#10;Automatisch gegenereerde beschrijving">
            <a:extLst>
              <a:ext uri="{FF2B5EF4-FFF2-40B4-BE49-F238E27FC236}">
                <a16:creationId xmlns:a16="http://schemas.microsoft.com/office/drawing/2014/main" id="{1BCD82F5-D336-BD6E-C0EE-4851D9E51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4" y="488950"/>
            <a:ext cx="5065853" cy="2853690"/>
          </a:xfrm>
          <a:prstGeom prst="rect">
            <a:avLst/>
          </a:prstGeom>
        </p:spPr>
      </p:pic>
      <p:pic>
        <p:nvPicPr>
          <p:cNvPr id="13" name="Tijdelijke aanduiding voor inhoud 12" descr="Afbeelding met binnen, vloer, persoon&#10;&#10;Automatisch gegenereerde beschrijving">
            <a:extLst>
              <a:ext uri="{FF2B5EF4-FFF2-40B4-BE49-F238E27FC236}">
                <a16:creationId xmlns:a16="http://schemas.microsoft.com/office/drawing/2014/main" id="{3D068D87-7028-2285-54EF-309630B9D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94" y="488950"/>
            <a:ext cx="5065853" cy="285369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AF780C9E-EC75-C05E-6216-20CBB37B7361}"/>
                  </a:ext>
                </a:extLst>
              </p14:cNvPr>
              <p14:cNvContentPartPr/>
              <p14:nvPr/>
            </p14:nvContentPartPr>
            <p14:xfrm>
              <a:off x="2958789" y="1712966"/>
              <a:ext cx="229320" cy="2880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AF780C9E-EC75-C05E-6216-20CBB37B73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5789" y="1649966"/>
                <a:ext cx="35496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ED9B57D4-4CB5-D0B9-BE5D-6A59D7F9EC1F}"/>
                  </a:ext>
                </a:extLst>
              </p14:cNvPr>
              <p14:cNvContentPartPr/>
              <p14:nvPr/>
            </p14:nvContentPartPr>
            <p14:xfrm>
              <a:off x="3796149" y="1363406"/>
              <a:ext cx="95400" cy="4572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ED9B57D4-4CB5-D0B9-BE5D-6A59D7F9EC1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33149" y="1300766"/>
                <a:ext cx="22104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B3439DD0-9E1F-5C45-15AE-DAD2CDB261E3}"/>
                  </a:ext>
                </a:extLst>
              </p14:cNvPr>
              <p14:cNvContentPartPr/>
              <p14:nvPr/>
            </p14:nvContentPartPr>
            <p14:xfrm>
              <a:off x="8291469" y="1809086"/>
              <a:ext cx="78480" cy="14760"/>
            </p14:xfrm>
          </p:contentPart>
        </mc:Choice>
        <mc:Fallback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B3439DD0-9E1F-5C45-15AE-DAD2CDB261E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28829" y="1746086"/>
                <a:ext cx="2041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524C21CC-952E-4706-E4A8-E4367DA594C8}"/>
                  </a:ext>
                </a:extLst>
              </p14:cNvPr>
              <p14:cNvContentPartPr/>
              <p14:nvPr/>
            </p14:nvContentPartPr>
            <p14:xfrm>
              <a:off x="9195789" y="1619006"/>
              <a:ext cx="128520" cy="4464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524C21CC-952E-4706-E4A8-E4367DA594C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33149" y="1556366"/>
                <a:ext cx="25416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267D59C4-6527-BAD6-BA3F-7DCF72349230}"/>
                  </a:ext>
                </a:extLst>
              </p14:cNvPr>
              <p14:cNvContentPartPr/>
              <p14:nvPr/>
            </p14:nvContentPartPr>
            <p14:xfrm>
              <a:off x="5828349" y="3929126"/>
              <a:ext cx="478800" cy="9864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267D59C4-6527-BAD6-BA3F-7DCF7234923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65349" y="3866126"/>
                <a:ext cx="60444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7A54E1AA-2E79-A8BF-DB4C-9C25E89D5575}"/>
                  </a:ext>
                </a:extLst>
              </p14:cNvPr>
              <p14:cNvContentPartPr/>
              <p14:nvPr/>
            </p14:nvContentPartPr>
            <p14:xfrm>
              <a:off x="4968309" y="4278686"/>
              <a:ext cx="198000" cy="36360"/>
            </p14:xfrm>
          </p:contentPart>
        </mc:Choice>
        <mc:Fallback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7A54E1AA-2E79-A8BF-DB4C-9C25E89D557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05309" y="4215686"/>
                <a:ext cx="323640" cy="16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5241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kind, vloer, binnen, persoon&#10;&#10;Automatisch gegenereerde beschrijving">
            <a:extLst>
              <a:ext uri="{FF2B5EF4-FFF2-40B4-BE49-F238E27FC236}">
                <a16:creationId xmlns:a16="http://schemas.microsoft.com/office/drawing/2014/main" id="{91E1335E-53C9-AF9A-9371-4649A43B9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14" y="3265072"/>
            <a:ext cx="2149086" cy="3121292"/>
          </a:xfrm>
        </p:spPr>
      </p:pic>
      <p:pic>
        <p:nvPicPr>
          <p:cNvPr id="7" name="Afbeelding 6" descr="Afbeelding met binnen, persoon&#10;&#10;Automatisch gegenereerde beschrijving">
            <a:extLst>
              <a:ext uri="{FF2B5EF4-FFF2-40B4-BE49-F238E27FC236}">
                <a16:creationId xmlns:a16="http://schemas.microsoft.com/office/drawing/2014/main" id="{CE36ADA2-C9DE-C6B0-BB1B-406178C8D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58" y="3572341"/>
            <a:ext cx="5481678" cy="3087932"/>
          </a:xfrm>
          <a:prstGeom prst="rect">
            <a:avLst/>
          </a:prstGeom>
        </p:spPr>
      </p:pic>
      <p:pic>
        <p:nvPicPr>
          <p:cNvPr id="9" name="Afbeelding 8" descr="Afbeelding met tekst, vloer, persoon, kind&#10;&#10;Automatisch gegenereerde beschrijving">
            <a:extLst>
              <a:ext uri="{FF2B5EF4-FFF2-40B4-BE49-F238E27FC236}">
                <a16:creationId xmlns:a16="http://schemas.microsoft.com/office/drawing/2014/main" id="{FBD3DB86-2AED-1CA2-3A9B-27DC9535A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3" y="471636"/>
            <a:ext cx="5054658" cy="2847384"/>
          </a:xfrm>
          <a:prstGeom prst="rect">
            <a:avLst/>
          </a:prstGeom>
        </p:spPr>
      </p:pic>
      <p:pic>
        <p:nvPicPr>
          <p:cNvPr id="11" name="Afbeelding 10" descr="Afbeelding met persoon, binnen, muur, staand&#10;&#10;Automatisch gegenereerde beschrijving">
            <a:extLst>
              <a:ext uri="{FF2B5EF4-FFF2-40B4-BE49-F238E27FC236}">
                <a16:creationId xmlns:a16="http://schemas.microsoft.com/office/drawing/2014/main" id="{EC033064-B5E3-5382-9C6F-5A550A635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58" y="490517"/>
            <a:ext cx="2509462" cy="283290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287A4FD7-DCD0-D4A9-ECA6-459DDEEAB539}"/>
                  </a:ext>
                </a:extLst>
              </p14:cNvPr>
              <p14:cNvContentPartPr/>
              <p14:nvPr/>
            </p14:nvContentPartPr>
            <p14:xfrm>
              <a:off x="2348589" y="1941206"/>
              <a:ext cx="170640" cy="51840"/>
            </p14:xfrm>
          </p:contentPart>
        </mc:Choice>
        <mc:Fallback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287A4FD7-DCD0-D4A9-ECA6-459DDEEAB53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85949" y="1878206"/>
                <a:ext cx="29628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78C86F86-5C1D-2656-0FE9-A9BE93A06F6A}"/>
                  </a:ext>
                </a:extLst>
              </p14:cNvPr>
              <p14:cNvContentPartPr/>
              <p14:nvPr/>
            </p14:nvContentPartPr>
            <p14:xfrm>
              <a:off x="3342549" y="1478966"/>
              <a:ext cx="47880" cy="101520"/>
            </p14:xfrm>
          </p:contentPart>
        </mc:Choice>
        <mc:Fallback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78C86F86-5C1D-2656-0FE9-A9BE93A06F6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79549" y="1415966"/>
                <a:ext cx="17352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6D927099-8FB3-3203-7892-4AB9D73ABFB7}"/>
                  </a:ext>
                </a:extLst>
              </p14:cNvPr>
              <p14:cNvContentPartPr/>
              <p14:nvPr/>
            </p14:nvContentPartPr>
            <p14:xfrm>
              <a:off x="6873069" y="1631606"/>
              <a:ext cx="107280" cy="27360"/>
            </p14:xfrm>
          </p:contentPart>
        </mc:Choice>
        <mc:Fallback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6D927099-8FB3-3203-7892-4AB9D73ABFB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10429" y="1568966"/>
                <a:ext cx="23292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379F5887-AA54-080F-48C4-045D88CF1394}"/>
                  </a:ext>
                </a:extLst>
              </p14:cNvPr>
              <p14:cNvContentPartPr/>
              <p14:nvPr/>
            </p14:nvContentPartPr>
            <p14:xfrm>
              <a:off x="3824229" y="4111646"/>
              <a:ext cx="37440" cy="6840"/>
            </p14:xfrm>
          </p:contentPart>
        </mc:Choice>
        <mc:Fallback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379F5887-AA54-080F-48C4-045D88CF139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61229" y="4048646"/>
                <a:ext cx="16308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02280629-6DD8-A0CE-CFDF-FFED05F0ED4A}"/>
                  </a:ext>
                </a:extLst>
              </p14:cNvPr>
              <p14:cNvContentPartPr/>
              <p14:nvPr/>
            </p14:nvContentPartPr>
            <p14:xfrm>
              <a:off x="9289389" y="4438526"/>
              <a:ext cx="96480" cy="69840"/>
            </p14:xfrm>
          </p:contentPart>
        </mc:Choice>
        <mc:Fallback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02280629-6DD8-A0CE-CFDF-FFED05F0ED4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226749" y="4375886"/>
                <a:ext cx="222120" cy="19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010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beddengoed, envelop&#10;&#10;Automatisch gegenereerde beschrijving">
            <a:extLst>
              <a:ext uri="{FF2B5EF4-FFF2-40B4-BE49-F238E27FC236}">
                <a16:creationId xmlns:a16="http://schemas.microsoft.com/office/drawing/2014/main" id="{6882AC7A-8F9B-14DE-741C-223410F8F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40" y="365125"/>
            <a:ext cx="8938408" cy="5944235"/>
          </a:xfrm>
        </p:spPr>
      </p:pic>
    </p:spTree>
    <p:extLst>
      <p:ext uri="{BB962C8B-B14F-4D97-AF65-F5344CB8AC3E}">
        <p14:creationId xmlns:p14="http://schemas.microsoft.com/office/powerpoint/2010/main" val="199140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5D57D57-6BF0-B574-6B0E-7DE269C62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48" y="365125"/>
            <a:ext cx="2506527" cy="3342037"/>
          </a:xfr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69860B03-A410-A9BC-4C66-B262373F4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60" y="3477328"/>
            <a:ext cx="4636008" cy="3257735"/>
          </a:xfrm>
          <a:prstGeom prst="rect">
            <a:avLst/>
          </a:prstGeom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61AE0569-60BD-4257-3725-8EFAAFD88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20" y="428911"/>
            <a:ext cx="4162601" cy="285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7543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78</Words>
  <Application>Microsoft Macintosh PowerPoint</Application>
  <PresentationFormat>Breedbeeld</PresentationFormat>
  <Paragraphs>13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Kantoorthema</vt:lpstr>
      <vt:lpstr>Woefie</vt:lpstr>
      <vt:lpstr>Wij zorgen voor de hond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Wij zorgen voor de hond</dc:title>
  <dc:creator># De Activiteit | Hermien</dc:creator>
  <cp:lastModifiedBy>Michel Welgraven</cp:lastModifiedBy>
  <cp:revision>7</cp:revision>
  <dcterms:created xsi:type="dcterms:W3CDTF">2022-10-12T15:38:45Z</dcterms:created>
  <dcterms:modified xsi:type="dcterms:W3CDTF">2023-01-12T09:48:04Z</dcterms:modified>
</cp:coreProperties>
</file>