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62" r:id="rId3"/>
    <p:sldId id="363" r:id="rId4"/>
    <p:sldId id="364" r:id="rId5"/>
    <p:sldId id="713" r:id="rId6"/>
    <p:sldId id="714" r:id="rId7"/>
    <p:sldId id="715" r:id="rId8"/>
    <p:sldId id="716" r:id="rId9"/>
    <p:sldId id="370" r:id="rId10"/>
    <p:sldId id="371" r:id="rId11"/>
    <p:sldId id="372" r:id="rId12"/>
    <p:sldId id="373" r:id="rId13"/>
    <p:sldId id="374" r:id="rId14"/>
    <p:sldId id="375" r:id="rId15"/>
    <p:sldId id="376" r:id="rId16"/>
    <p:sldId id="377" r:id="rId17"/>
    <p:sldId id="378" r:id="rId18"/>
    <p:sldId id="379" r:id="rId19"/>
    <p:sldId id="380" r:id="rId20"/>
    <p:sldId id="381" r:id="rId21"/>
    <p:sldId id="382" r:id="rId22"/>
    <p:sldId id="383" r:id="rId23"/>
    <p:sldId id="384" r:id="rId24"/>
    <p:sldId id="385" r:id="rId25"/>
    <p:sldId id="386" r:id="rId26"/>
    <p:sldId id="387" r:id="rId27"/>
    <p:sldId id="399" r:id="rId2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200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5F4E0B-AAEA-4790-7C76-B7D1FBDBB3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CEE8068-5DAD-3E7E-3817-43352A692E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DF85459-FE45-AF90-CF98-1BB7EB0A2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47A42-E7D5-402C-8781-66C2D959A761}" type="datetimeFigureOut">
              <a:rPr lang="nl-NL" smtClean="0"/>
              <a:t>12-01-2023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3AAB62C-4560-D3CD-5BB6-F2308297C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6FBD0B6-6964-4911-B90A-B26144743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322E-938D-4E9A-B443-C91AC66706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3513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A790E7-DCB4-ADC8-EEAE-A0816D032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3F68C3C-93AF-DDE5-E3D6-02467CC090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0D5B13C-F362-28B3-F4A7-709C3F116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47A42-E7D5-402C-8781-66C2D959A761}" type="datetimeFigureOut">
              <a:rPr lang="nl-NL" smtClean="0"/>
              <a:t>12-01-2023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85DDE59-01B1-910E-F10E-F8D53C0A1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E15CAD4-4779-858E-DDB4-2E730BB5A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322E-938D-4E9A-B443-C91AC66706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5870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E9A208BA-B6A1-E5AC-12A2-E44231A6D1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79B89E3-CCE4-A19D-49ED-D61593913E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9FEE39A-8BCA-1AFB-FB1E-98F692AC5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47A42-E7D5-402C-8781-66C2D959A761}" type="datetimeFigureOut">
              <a:rPr lang="nl-NL" smtClean="0"/>
              <a:t>12-01-2023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1283206-452C-8BE5-8A60-36874EC01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B3A40D5-6298-F736-C707-70EA6F853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322E-938D-4E9A-B443-C91AC66706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5264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2E8518-34EC-510F-618D-BE8C51E4A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05727DD-653B-2012-CAF9-5F8AAB6D8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C274F68-F075-EFFD-991C-E7A8AADD1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47A42-E7D5-402C-8781-66C2D959A761}" type="datetimeFigureOut">
              <a:rPr lang="nl-NL" smtClean="0"/>
              <a:t>12-01-2023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DB37B49-1AC3-3F1C-AECC-A20B5E265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4CDD854-9852-0E8A-01DC-BF324A204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322E-938D-4E9A-B443-C91AC66706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1366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BF09D1-33ED-98F5-5A4F-EEF160D7E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BA83AD7-84DC-FBAF-1B17-376590844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C52467F-BDE3-3496-7F84-3F0B0BD99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47A42-E7D5-402C-8781-66C2D959A761}" type="datetimeFigureOut">
              <a:rPr lang="nl-NL" smtClean="0"/>
              <a:t>12-01-2023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2EBF6FA-B502-1C4E-F876-F1AEDC481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029C1D8-D559-5810-E260-2A09BE92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322E-938D-4E9A-B443-C91AC66706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7210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270DEA-F5E2-F020-330C-16971FC7B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BF31436-69E6-0139-7C4B-1FECA354AD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E9E0D0F-3BE0-B1B5-5D7B-E75FE90D02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3E308A8-610B-BD57-CA2B-756226547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47A42-E7D5-402C-8781-66C2D959A761}" type="datetimeFigureOut">
              <a:rPr lang="nl-NL" smtClean="0"/>
              <a:t>12-01-2023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C560406-203D-BA0B-DD60-A4CD9AC2C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80EE0C4-A77D-1959-D391-E0F45C17B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322E-938D-4E9A-B443-C91AC66706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9812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785063-B575-805A-9FE7-38485290F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B5EC4D0-7B27-CBB9-E8F0-FBC251FA94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DD1B7B8-026A-9DBD-4068-AAA710B85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2D0DED8-DA5B-683F-FFD2-017857B569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50B8AB0-567C-3447-8449-F2205B3757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32120F4-6E86-725C-3A80-BD6081DC0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47A42-E7D5-402C-8781-66C2D959A761}" type="datetimeFigureOut">
              <a:rPr lang="nl-NL" smtClean="0"/>
              <a:t>12-01-2023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95AA098-7EFE-7225-8995-F7AAD795B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CB61C06D-E824-F148-B25F-ECB01F78E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322E-938D-4E9A-B443-C91AC66706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0705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995FB1-FADF-4AA7-5D67-817BE6519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51A2D94-68C7-28A8-6901-D6A6E7A45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47A42-E7D5-402C-8781-66C2D959A761}" type="datetimeFigureOut">
              <a:rPr lang="nl-NL" smtClean="0"/>
              <a:t>12-01-2023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B190068-DCFA-B1CC-C026-9C0A7F7E0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E0DAB00-230B-63E9-6FB8-5501066CF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322E-938D-4E9A-B443-C91AC66706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7860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E3587CB-5D6C-DA98-030B-DDFBF7693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47A42-E7D5-402C-8781-66C2D959A761}" type="datetimeFigureOut">
              <a:rPr lang="nl-NL" smtClean="0"/>
              <a:t>12-01-2023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C0F7A37-0C07-C88E-2780-EE5BB6F3E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707F5D4-98FE-42E4-39D5-6C0431F6A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322E-938D-4E9A-B443-C91AC66706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5287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27C718-3EB1-7468-EE92-076DFED05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CA34A6-DDDE-EDB7-1DD5-593D8D4B5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0FEA6CC-8B93-A902-021B-94E04E8FB8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73A75CD-F36F-CF0F-C00A-E8BA156B7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47A42-E7D5-402C-8781-66C2D959A761}" type="datetimeFigureOut">
              <a:rPr lang="nl-NL" smtClean="0"/>
              <a:t>12-01-2023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1958E9B-2C13-9D96-D368-1E8C3C757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FF47E79-3714-18CC-ADF8-8F1D8A55F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322E-938D-4E9A-B443-C91AC66706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9167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805EDC-1D31-79BE-633C-B95DD9DFE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D384C3D-6D1A-D067-CC98-9DEE9F1C03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F8839D5-E3D6-1160-5E3A-8FABF85D1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036719F-F023-8046-D758-78D81F376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47A42-E7D5-402C-8781-66C2D959A761}" type="datetimeFigureOut">
              <a:rPr lang="nl-NL" smtClean="0"/>
              <a:t>12-01-2023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8B07B90-5F04-F93D-ED0A-DBB051DEA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2BDA03A-1460-19D3-AD14-1538B026A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322E-938D-4E9A-B443-C91AC66706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4335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91DFDF5-0FED-BA39-906C-7935FC91A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F1367E6-20B1-8B96-DC79-7A85B415D0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9D6C88E-B5AA-04F0-7673-0657BBF937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47A42-E7D5-402C-8781-66C2D959A761}" type="datetimeFigureOut">
              <a:rPr lang="nl-NL" smtClean="0"/>
              <a:t>12-01-2023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5AD3AA1-4C3E-4746-5B9F-BD596C5D10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00AD5CE-7C04-6048-F784-05EC9B8744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C322E-938D-4E9A-B443-C91AC66706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0302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16C7DD-5E2A-96C5-F964-B0799D7C39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Niemand valt af bij de vuilnismannen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CEC158C-2ACA-2CEE-07F7-52E4D465CE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B8B12BB-DC61-F8BB-5DD9-B6AEB16827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37118" r="29830" b="43278"/>
          <a:stretch/>
        </p:blipFill>
        <p:spPr>
          <a:xfrm>
            <a:off x="2882684" y="3602038"/>
            <a:ext cx="3343998" cy="182831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0EFC9D8-A826-1DFA-ACDA-A8819614D9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53" t="20791" r="28559" b="7571"/>
          <a:stretch/>
        </p:blipFill>
        <p:spPr>
          <a:xfrm>
            <a:off x="6096000" y="3602038"/>
            <a:ext cx="2884965" cy="292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472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98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161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01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236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73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nl-NL" dirty="0"/>
              <a:t>We schaften in onze ‘keet’</a:t>
            </a:r>
          </a:p>
        </p:txBody>
      </p:sp>
    </p:spTree>
    <p:extLst>
      <p:ext uri="{BB962C8B-B14F-4D97-AF65-F5344CB8AC3E}">
        <p14:creationId xmlns:p14="http://schemas.microsoft.com/office/powerpoint/2010/main" val="1495624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2747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17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br>
              <a:rPr lang="nl-NL" dirty="0"/>
            </a:br>
            <a:r>
              <a:rPr lang="nl-NL" dirty="0"/>
              <a:t>We lezen/schrijven over ons werk</a:t>
            </a:r>
            <a:br>
              <a:rPr lang="nl-NL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29195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69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185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9620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54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br>
              <a:rPr lang="nl-NL" dirty="0"/>
            </a:br>
            <a:r>
              <a:rPr lang="nl-NL" dirty="0"/>
              <a:t>We bouwen en construeren</a:t>
            </a:r>
            <a:br>
              <a:rPr lang="nl-NL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530757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7422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7874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084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4803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85838" indent="-444500"/>
            <a:r>
              <a:rPr lang="nl-NL" dirty="0"/>
              <a:t>Spel en onderzoek</a:t>
            </a:r>
          </a:p>
          <a:p>
            <a:pPr marL="985838" indent="-444500"/>
            <a:endParaRPr lang="nl-NL" dirty="0"/>
          </a:p>
          <a:p>
            <a:pPr marL="985838" indent="-444500"/>
            <a:r>
              <a:rPr lang="nl-NL" dirty="0"/>
              <a:t>Spelverhalen van de kinderen</a:t>
            </a:r>
          </a:p>
          <a:p>
            <a:pPr marL="985838" indent="-444500"/>
            <a:endParaRPr lang="nl-NL" dirty="0"/>
          </a:p>
          <a:p>
            <a:pPr marL="985838" indent="-444500"/>
            <a:r>
              <a:rPr lang="nl-NL" dirty="0"/>
              <a:t>Eigen vragen</a:t>
            </a:r>
          </a:p>
          <a:p>
            <a:pPr marL="985838" indent="-444500"/>
            <a:endParaRPr lang="nl-NL" dirty="0"/>
          </a:p>
          <a:p>
            <a:pPr marL="985838" indent="-444500"/>
            <a:r>
              <a:rPr lang="nl-NL" dirty="0"/>
              <a:t>Betekenisvolle leerprocessen</a:t>
            </a:r>
          </a:p>
          <a:p>
            <a:pPr marL="541338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28880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851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35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0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41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664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536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nl-NL" dirty="0"/>
              <a:t>We sorteren ’t afval</a:t>
            </a:r>
          </a:p>
        </p:txBody>
      </p:sp>
    </p:spTree>
    <p:extLst>
      <p:ext uri="{BB962C8B-B14F-4D97-AF65-F5344CB8AC3E}">
        <p14:creationId xmlns:p14="http://schemas.microsoft.com/office/powerpoint/2010/main" val="140172619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43</Words>
  <Application>Microsoft Macintosh PowerPoint</Application>
  <PresentationFormat>Breedbeeld</PresentationFormat>
  <Paragraphs>12</Paragraphs>
  <Slides>27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Kantoorthema</vt:lpstr>
      <vt:lpstr>Niemand valt af bij de vuilnismannen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We sorteren ’t afval</vt:lpstr>
      <vt:lpstr>PowerPoint-presentatie</vt:lpstr>
      <vt:lpstr>PowerPoint-presentatie</vt:lpstr>
      <vt:lpstr>PowerPoint-presentatie</vt:lpstr>
      <vt:lpstr>PowerPoint-presentatie</vt:lpstr>
      <vt:lpstr>PowerPoint-presentatie</vt:lpstr>
      <vt:lpstr>We schaften in onze ‘keet’</vt:lpstr>
      <vt:lpstr>PowerPoint-presentatie</vt:lpstr>
      <vt:lpstr>PowerPoint-presentatie</vt:lpstr>
      <vt:lpstr> We lezen/schrijven over ons werk </vt:lpstr>
      <vt:lpstr>PowerPoint-presentatie</vt:lpstr>
      <vt:lpstr>PowerPoint-presentatie</vt:lpstr>
      <vt:lpstr>PowerPoint-presentatie</vt:lpstr>
      <vt:lpstr> We bouwen en construeren 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Niemand valt af bij de vuilnismannen</dc:title>
  <dc:creator># De Activiteit | Levineke</dc:creator>
  <cp:lastModifiedBy>Michel Welgraven</cp:lastModifiedBy>
  <cp:revision>1</cp:revision>
  <dcterms:created xsi:type="dcterms:W3CDTF">2022-08-15T08:31:17Z</dcterms:created>
  <dcterms:modified xsi:type="dcterms:W3CDTF">2023-01-12T09:54:53Z</dcterms:modified>
</cp:coreProperties>
</file>