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97"/>
  </p:notesMasterIdLst>
  <p:handoutMasterIdLst>
    <p:handoutMasterId r:id="rId98"/>
  </p:handoutMasterIdLst>
  <p:sldIdLst>
    <p:sldId id="883" r:id="rId5"/>
    <p:sldId id="826" r:id="rId6"/>
    <p:sldId id="827" r:id="rId7"/>
    <p:sldId id="560" r:id="rId8"/>
    <p:sldId id="353" r:id="rId9"/>
    <p:sldId id="720" r:id="rId10"/>
    <p:sldId id="884" r:id="rId11"/>
    <p:sldId id="885" r:id="rId12"/>
    <p:sldId id="613" r:id="rId13"/>
    <p:sldId id="886" r:id="rId14"/>
    <p:sldId id="887" r:id="rId15"/>
    <p:sldId id="556" r:id="rId16"/>
    <p:sldId id="888" r:id="rId17"/>
    <p:sldId id="889" r:id="rId18"/>
    <p:sldId id="490" r:id="rId19"/>
    <p:sldId id="890" r:id="rId20"/>
    <p:sldId id="492" r:id="rId21"/>
    <p:sldId id="552" r:id="rId22"/>
    <p:sldId id="642" r:id="rId23"/>
    <p:sldId id="643" r:id="rId24"/>
    <p:sldId id="644" r:id="rId25"/>
    <p:sldId id="641" r:id="rId26"/>
    <p:sldId id="257" r:id="rId27"/>
    <p:sldId id="261" r:id="rId28"/>
    <p:sldId id="270" r:id="rId29"/>
    <p:sldId id="271" r:id="rId30"/>
    <p:sldId id="273" r:id="rId31"/>
    <p:sldId id="275" r:id="rId32"/>
    <p:sldId id="263" r:id="rId33"/>
    <p:sldId id="258" r:id="rId34"/>
    <p:sldId id="259" r:id="rId35"/>
    <p:sldId id="276" r:id="rId36"/>
    <p:sldId id="269" r:id="rId37"/>
    <p:sldId id="274" r:id="rId38"/>
    <p:sldId id="264" r:id="rId39"/>
    <p:sldId id="268" r:id="rId40"/>
    <p:sldId id="277" r:id="rId41"/>
    <p:sldId id="266" r:id="rId42"/>
    <p:sldId id="562" r:id="rId43"/>
    <p:sldId id="563" r:id="rId44"/>
    <p:sldId id="564" r:id="rId45"/>
    <p:sldId id="565" r:id="rId46"/>
    <p:sldId id="566" r:id="rId47"/>
    <p:sldId id="567" r:id="rId48"/>
    <p:sldId id="568" r:id="rId49"/>
    <p:sldId id="569" r:id="rId50"/>
    <p:sldId id="570" r:id="rId51"/>
    <p:sldId id="571" r:id="rId52"/>
    <p:sldId id="572" r:id="rId53"/>
    <p:sldId id="574" r:id="rId54"/>
    <p:sldId id="575" r:id="rId55"/>
    <p:sldId id="555" r:id="rId56"/>
    <p:sldId id="652" r:id="rId57"/>
    <p:sldId id="654" r:id="rId58"/>
    <p:sldId id="653" r:id="rId59"/>
    <p:sldId id="626" r:id="rId60"/>
    <p:sldId id="822" r:id="rId61"/>
    <p:sldId id="892" r:id="rId62"/>
    <p:sldId id="841" r:id="rId63"/>
    <p:sldId id="260" r:id="rId64"/>
    <p:sldId id="893" r:id="rId65"/>
    <p:sldId id="894" r:id="rId66"/>
    <p:sldId id="262" r:id="rId67"/>
    <p:sldId id="895" r:id="rId68"/>
    <p:sldId id="278" r:id="rId69"/>
    <p:sldId id="896" r:id="rId70"/>
    <p:sldId id="897" r:id="rId71"/>
    <p:sldId id="898" r:id="rId72"/>
    <p:sldId id="899" r:id="rId73"/>
    <p:sldId id="272" r:id="rId74"/>
    <p:sldId id="900" r:id="rId75"/>
    <p:sldId id="267" r:id="rId76"/>
    <p:sldId id="901" r:id="rId77"/>
    <p:sldId id="265" r:id="rId78"/>
    <p:sldId id="902" r:id="rId79"/>
    <p:sldId id="903" r:id="rId80"/>
    <p:sldId id="904" r:id="rId81"/>
    <p:sldId id="905" r:id="rId82"/>
    <p:sldId id="906" r:id="rId83"/>
    <p:sldId id="828" r:id="rId84"/>
    <p:sldId id="878" r:id="rId85"/>
    <p:sldId id="879" r:id="rId86"/>
    <p:sldId id="481" r:id="rId87"/>
    <p:sldId id="821" r:id="rId88"/>
    <p:sldId id="517" r:id="rId89"/>
    <p:sldId id="648" r:id="rId90"/>
    <p:sldId id="880" r:id="rId91"/>
    <p:sldId id="891" r:id="rId92"/>
    <p:sldId id="882" r:id="rId93"/>
    <p:sldId id="596" r:id="rId94"/>
    <p:sldId id="457" r:id="rId95"/>
    <p:sldId id="881" r:id="rId96"/>
  </p:sldIdLst>
  <p:sldSz cx="12192000" cy="6858000"/>
  <p:notesSz cx="6858000" cy="9945688"/>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51" autoAdjust="0"/>
    <p:restoredTop sz="94273"/>
  </p:normalViewPr>
  <p:slideViewPr>
    <p:cSldViewPr>
      <p:cViewPr varScale="1">
        <p:scale>
          <a:sx n="78" d="100"/>
          <a:sy n="78" d="100"/>
        </p:scale>
        <p:origin x="163" y="5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1614"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r>
              <a:rPr lang="nl-NL"/>
              <a:t>16-9-2011</a:t>
            </a:r>
          </a:p>
        </p:txBody>
      </p:sp>
      <p:sp>
        <p:nvSpPr>
          <p:cNvPr id="4" name="Tijdelijke aanduiding voor voettekst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59D61594-A8B7-4687-90E1-F2C1B6F71D93}" type="slidenum">
              <a:rPr lang="nl-NL" smtClean="0"/>
              <a:pPr/>
              <a:t>‹nr.›</a:t>
            </a:fld>
            <a:endParaRPr lang="nl-NL"/>
          </a:p>
        </p:txBody>
      </p:sp>
    </p:spTree>
    <p:extLst>
      <p:ext uri="{BB962C8B-B14F-4D97-AF65-F5344CB8AC3E}">
        <p14:creationId xmlns:p14="http://schemas.microsoft.com/office/powerpoint/2010/main" val="90392590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7:59.933"/>
    </inkml:context>
    <inkml:brush xml:id="br0">
      <inkml:brushProperty name="width" value="0.35" units="cm"/>
      <inkml:brushProperty name="height" value="0.35" units="cm"/>
      <inkml:brushProperty name="color" value="#00A0D7"/>
    </inkml:brush>
  </inkml:definitions>
  <inkml:trace contextRef="#ctx0" brushRef="#br0">1 196 24575,'41'-5'0,"-2"2"0,-2-1 0,4 4 0,18-4 0,3 3 0,2-1 0,-8 2 0,-15-2 0,-7 2 0,-13-2 0,-6 2 0,-3 0 0,8-2 0,-1 2 0,16-4 0,-7 4 0,7-4 0,-10 3 0,-3-1 0,-10-1 0,1 3 0,-1-2 0,10 2 0,6 0 0,12 0 0,-3-3 0,-9 1 0,-9-5 0,-10 5 0,-2-2 0,5 3 0,4-1 0,9-1 0,2-1 0,-3 0 0,-3-1 0,-5 1 0,-5 0 0,-1 0 0,-2 1 0,0-2 0,3-1 0,2 0 0,-4 0 0,1 2 0,-2-2 0,7-1 0,13-7 0,2 0 0,-2-1 0,-9 5 0,-11 6 0,-5 1 0,8 0 0,-44 7 0,7-2 0,-47 9 0,2 1 0,-2-2 0,-5 5 0,2-3 0,1 3 0,3 2 0,4 0 0,14-3 0,10-1 0,12-7 0,5-1 0,1-2 0,-1 3 0,-1-3 0,7 4 0,5-2 0,6-1 0,2 0 0,0-1 0,-5 3 0,0 0 0,-5 3 0,5 1 0,0-2 0,3 1 0,2-3 0,3-2 0,-7 2 0,1-2 0,-6 4 0,2-2 0,1 1 0,4-4 0,2 1 0,-4-3 0,2 1 0,-8 0 0,1 1 0,5 1 0,1-2 0,48 3 0,-8-4 0,35 2 0,-26-7 0,-10 1 0,-10-1 0,-9 1 0,-3 3 0,5-1 0,-1-1 0,11-1 0,-3 0 0,1 1 0,-4 0 0,-4 2 0,-3 0 0,6 0 0,2-1 0,8 0 0,0-3 0,-8 3 0,-1-4 0,-6 4 0,1-1 0,3-1 0,5 3 0,4-3 0,8 1 0,-3-4 0,-2 1 0,-10 0 0,-7 1 0,-1 1 0,8-3 0,0 1 0,6-3 0,-9 3 0,-5 2 0,-4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12.799"/>
    </inkml:context>
    <inkml:brush xml:id="br0">
      <inkml:brushProperty name="width" value="0.35" units="cm"/>
      <inkml:brushProperty name="height" value="0.35" units="cm"/>
      <inkml:brushProperty name="color" value="#00A0D7"/>
    </inkml:brush>
  </inkml:definitions>
  <inkml:trace contextRef="#ctx0" brushRef="#br0">1 191 24575,'43'-4'0,"4"-1"0,-9 5 0,2-4 0,-5 0 0,-5-1 0,-6-6 0,-3-1 0,-3-1 0,-5-2 0,1 1 0,-4 2 0,2-2 0,-1 4 0,-2 0 0,-2-1 0,-4 2 0,1 0 0,-4 0 0,-1 0 0,-6 2 0,-9 3 0,0 9 0,-6 5 0,1 5 0,-2 3 0,-3 1 0,-1 1 0,5 3 0,2 3 0,6 2 0,5-4 0,2-3 0,1-7 0,3-2 0,-1 1 0,0 2 0,3 5 0,-1 1 0,2 3 0,-1-4 0,1-2 0,-2-5 0,2-3 0,0 3 0,2-2 0,-2 1 0,1-1 0,-1 0 0,0 1 0,1-1 0,0 2 0,1 0 0,0 0 0,0-5 0,0 2 0,1-3 0,3 4 0,2-3 0,-2 0 0,4-29 0,-6 1 0,2-8 0,-4 12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16.376"/>
    </inkml:context>
    <inkml:brush xml:id="br0">
      <inkml:brushProperty name="width" value="0.35" units="cm"/>
      <inkml:brushProperty name="height" value="0.35" units="cm"/>
      <inkml:brushProperty name="color" value="#00A0D7"/>
    </inkml:brush>
  </inkml:definitions>
  <inkml:trace contextRef="#ctx0" brushRef="#br0">438 1031 24575,'32'-51'0,"7"-2"0,8-5 0,4-4 0,7-10 0,-12 12 0,1 6 0,-12 14 0,-2 12 0,-8 9 0,-5 6 0,-3 5 0,-2-2 0,0-2 0,1-1 0,-1-3 0,-2 3 0,-2 1 0,1 0 0,-2 0 0,0-1 0,-1-4 0,-3-3 0,2-4 0,-2-3 0,0-5 0,-8 0 0,-8-4 0,-2 7 0,-8 5 0,7 8 0,-3 5 0,5 4 0,1 0 0,-2-1 0,-4-2 0,-7-1 0,-14 3 0,-9 6 0,-1 7 0,-17 19 0,7 14 0,-19 21 0,8 6 0,8-8 0,15-10 0,14-14 0,7-8 0,5-2 0,0 0 0,4 3 0,-2 6 0,5-4 0,5 1 0,4-11 0,3-2 0,1-6 0,-1-2 0,3 4 0,-3-6 0,0 7 0,0-3 0,-2 0 0,2 0 0,8-1 0,2 1 0,11 4 0,0 0 0,4-3 0,-3-5 0,-2-2 0,-4-3 0,-5-1 0,-4 0 0,2 0 0,2-8 0,13-16 0,0-34 0,-7-29 0,-9-11 0,-21 1 0,-3 32 0,-2 21 0,6 24 0,2 12 0,3 5 0,-4 1 0,1-1 0,-2 2 0,0-2 0,1 1 0,-1-1 0,0 2 0,0-1 0,-6-1 0,4 1 0,-12 0 0,6 1 0,-9-1 0,-1-2 0,-8-8 0,-7-8 0,-3-12 0,11 6 0,13 3 0,17 13 0,9 2 0,9-2 0,7 2 0,12-1 0,18 7 0,18 0 0,14 4 0,4 1 0,-2 2 0,-10-2 0,6-1 0,-5-6 0,2-8 0,-8-4 0,-7-2 0,-5 6 0,-6 6 0,-5 4 0,-7 0 0,-10 1 0,-5-3 0,-8 1 0,-4-1 0,-46 9 0,-2-5 0,-60 7 0,48-6 0,0-2 0,-1 1 0,1 0 0,-40 0 0,32 4 0,20 0 0,14 3 0,8-2 0,9 0 0,9 8 0,1-6 0,8 11 0,-4-10 0,0 4 0,-3-5 0,-7 3 0,-4 1 0,-2 0 0,-1 0 0,7-3 0,-1-1 0,3 3 0,4 12 0,-2-5 0,2 3 0,-3-13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21.124"/>
    </inkml:context>
    <inkml:brush xml:id="br0">
      <inkml:brushProperty name="width" value="0.35" units="cm"/>
      <inkml:brushProperty name="height" value="0.35" units="cm"/>
      <inkml:brushProperty name="color" value="#00A0D7"/>
    </inkml:brush>
  </inkml:definitions>
  <inkml:trace contextRef="#ctx0" brushRef="#br0">0 0 24575,'72'9'0,"-12"0"0,-48-7 0,1 1 0,4 0 0,3 1 0,9 0 0,4 5 0,4-2 0,-4 1 0,-1-4 0,-14-2 0,1-1 0,-4 0 0,-1-1 0,6 0 0,1 2 0,11-2 0,-2 3 0,0-2 0,-11 2 0,-9-3 0,-4 1 0,4 1 0,-3-2 0,4 1 0,-2-3 0,-2-2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22.438"/>
    </inkml:context>
    <inkml:brush xml:id="br0">
      <inkml:brushProperty name="width" value="0.35" units="cm"/>
      <inkml:brushProperty name="height" value="0.35" units="cm"/>
      <inkml:brushProperty name="color" value="#00A0D7"/>
    </inkml:brush>
  </inkml:definitions>
  <inkml:trace contextRef="#ctx0" brushRef="#br0">0 127 24575,'30'-18'0,"-7"1"0,-10 10 0,-2-1 0,4 2 0,3-2 0,5 1 0,4-3 0,0 2 0,0-1 0,-10 1 0,-1 3 0,-10-1 0,1 2 0,-3-1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24.060"/>
    </inkml:context>
    <inkml:brush xml:id="br0">
      <inkml:brushProperty name="width" value="0.35" units="cm"/>
      <inkml:brushProperty name="height" value="0.35" units="cm"/>
      <inkml:brushProperty name="color" value="#00A0D7"/>
    </inkml:brush>
  </inkml:definitions>
  <inkml:trace contextRef="#ctx0" brushRef="#br0">1 40 24575,'26'-5'0,"4"-1"0,-7 2 0,14-3 0,-3 0 0,-2 3 0,-12-1 0,-12 5 0,-3-2 0,-3 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25.354"/>
    </inkml:context>
    <inkml:brush xml:id="br0">
      <inkml:brushProperty name="width" value="0.35" units="cm"/>
      <inkml:brushProperty name="height" value="0.35" units="cm"/>
      <inkml:brushProperty name="color" value="#00A0D7"/>
    </inkml:brush>
  </inkml:definitions>
  <inkml:trace contextRef="#ctx0" brushRef="#br0">1 123 24575,'31'-11'0,"-1"-1"0,-14 9 0,-1-2 0,-3 2 0,-2 2 0,-1-2 0,-1 3 0,1-2 0,0 1 0,0-1 0,1-1 0,-2 0 0,6-1 0,-7 0 0,4 0 0,-4 1 0,4-2 0,-3 2 0,2-2 0,-1 2 0,2 0 0,3 0 0,-2 0 0,-4 1 0,1-2 0,0 1 0,-1-3 0,4-2 0,-6 5 0,3-3 0,-4 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28.346"/>
    </inkml:context>
    <inkml:brush xml:id="br0">
      <inkml:brushProperty name="width" value="0.35" units="cm"/>
      <inkml:brushProperty name="height" value="0.35" units="cm"/>
      <inkml:brushProperty name="color" value="#00A0D7"/>
    </inkml:brush>
  </inkml:definitions>
  <inkml:trace contextRef="#ctx0" brushRef="#br0">0 233 24575,'56'5'0,"-4"1"0,-15-5 0,-2 0 0,-6-1 0,1 2 0,1 0 0,-1 2 0,2 0 0,-2-1 0,1 1 0,7-2 0,0 1 0,2-2 0,-2 1 0,-3-4 0,-1 2 0,4-4 0,-3 3 0,0-2 0,-6 3 0,-5-4 0,-3 1 0,-2 0 0,2-3 0,0 2 0,6-1 0,0-1 0,0 2 0,-5-1 0,-3 3 0,-6 1 0,6 1 0,4 0 0,5 0 0,1 0 0,-5-2 0,-6 2 0,-4-3 0,-7 3 0,1-1 0,7-2 0,5 1 0,5-3 0,2 1 0,-10 2 0,-4 1 0,-8-1 0,4-2 0,-1-1 0,4-3 0,-3 2 0,-4 3 0,-23-9 0,6 10 0,-22-9 0,7 10 0,-5 0 0,-6 1 0,-3-2 0,1 1 0,0-2 0,4 0 0,-1 1 0,5 1 0,-3 1 0,-5-2 0,-1 1 0,-8-1 0,3 2 0,0 0 0,3-2 0,7 2 0,2-2 0,0 2 0,0 0 0,-3 0 0,5 0 0,0-2 0,4 2 0,4-2 0,3 2 0,3 0 0,1 0 0,-2 0 0,0 0 0,0 0 0,-2 0 0,2 0 0,0 0 0,1 2 0,1-2 0,0 4 0,1-1 0,-1 2 0,0 1 0,1-4 0,4 2 0,2-4 0,1 1 0,-1-1 0,2 2 0,25-16 0,24-5 0,28-10 0,12-2 0,-6 10 0,-11 5 0,-5 8 0,-10 2 0,-5 6 0,-12-2 0,-8 2 0,-11 0 0,-5 0 0,2 0 0,-3 0 0,4 0 0,2 1 0,0 1 0,3 1 0,-2 0 0,0 0 0,1 0 0,7 2 0,5 0 0,6 3 0,4 0 0,-2-2 0,0-2 0,-11-1 0,-8-3 0,-8 1 0,-2-1 0,4-1 0,2-1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30.170"/>
    </inkml:context>
    <inkml:brush xml:id="br0">
      <inkml:brushProperty name="width" value="0.35" units="cm"/>
      <inkml:brushProperty name="height" value="0.35" units="cm"/>
      <inkml:brushProperty name="color" value="#00A0D7"/>
    </inkml:brush>
  </inkml:definitions>
  <inkml:trace contextRef="#ctx0" brushRef="#br0">347 100 24575,'-48'-4'0,"0"0"0,7-2 0,0 0 0,9 0 0,7 1 0,10 2 0,4 1 0,3-1 0,-1 2 0,-1-1 0,0-1 0,0 3 0,36-9 0,-2 6 0,41-7 0,8 5 0,1-2 0,-1 1 0,-21 0 0,-22 3 0,-13 2 0,-7 1 0,-4 1 0,8-1 0,-3 2 0,7-2 0,-8-2 0,-2-1 0,-35 2 0,11-1 0,-34 5 0,14-1 0,-7 4 0,2 0 0,5 5 0,7-4 0,6 1 0,5-5 0,-2 1 0,-1-3 0,-11 3 0,-4-4 0,1 4 0,5-4 0,8 3 0,11-3 0,3 2 0,1-1 0,-2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35.119"/>
    </inkml:context>
    <inkml:brush xml:id="br0">
      <inkml:brushProperty name="width" value="0.35" units="cm"/>
      <inkml:brushProperty name="height" value="0.35" units="cm"/>
      <inkml:brushProperty name="color" value="#00A0D7"/>
    </inkml:brush>
  </inkml:definitions>
  <inkml:trace contextRef="#ctx0" brushRef="#br0">1 144 24575,'56'-15'0,"-11"2"0,-29 7 0,-5 3 0,-4 0 0,5 1 0,0-1 0,7 0 0,-4 0 0,0 0 0,-6 0 0,-1 1 0,1-2 0,-2 2 0,5-4 0,-2 3 0,-1-2 0,1 2 0,-4 0 0,4 0 0,4 0 0,5-2 0,7-2 0,-1-1 0,-3 0 0,-6 1 0,-7 4 0,1-1 0,-2 4 0,2-4 0,-1 2 0,-2-3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36.405"/>
    </inkml:context>
    <inkml:brush xml:id="br0">
      <inkml:brushProperty name="width" value="0.35" units="cm"/>
      <inkml:brushProperty name="height" value="0.35" units="cm"/>
      <inkml:brushProperty name="color" value="#00A0D7"/>
    </inkml:brush>
  </inkml:definitions>
  <inkml:trace contextRef="#ctx0" brushRef="#br0">18 281 24575,'-9'-28'0,"3"5"0,3 16 0,3 1 0,4-8 0,0 0 0,7-14 0,-1 1 0,4-1 0,-1 0 0,-1 8 0,-1 5 0,-5 5 0,-1 3 0,4-2 0,4 3 0,-3-2 0,0 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3:48.711"/>
    </inkml:context>
    <inkml:brush xml:id="br0">
      <inkml:brushProperty name="width" value="0.35" units="cm"/>
      <inkml:brushProperty name="height" value="0.35" units="cm"/>
      <inkml:brushProperty name="color" value="#00A0D7"/>
    </inkml:brush>
  </inkml:definitions>
  <inkml:trace contextRef="#ctx0" brushRef="#br0">1 211 24575,'25'-6'0,"-3"-1"0,-11 2 0,0-2 0,0 0 0,-1 1 0,0 1 0,-2 1 0,0 0 0,0 1 0,3 0 0,3-2 0,3 0 0,6-1 0,7-2 0,3 1 0,2 1 0,-8-1 0,-8 4 0,-9-1 0,-4 4 0,6-4 0,-1 1 0,7-3 0,-7 2 0,-2 0 0,-2 1 0,0-2 0,4 2 0,29-9 0,16 1 0,3-1 0,0-2 0,-8 3 0,0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37.684"/>
    </inkml:context>
    <inkml:brush xml:id="br0">
      <inkml:brushProperty name="width" value="0.35" units="cm"/>
      <inkml:brushProperty name="height" value="0.35" units="cm"/>
      <inkml:brushProperty name="color" value="#00A0D7"/>
    </inkml:brush>
  </inkml:definitions>
  <inkml:trace contextRef="#ctx0" brushRef="#br0">1 1 24575,'22'8'0,"-3"1"0,-9-6 0,2 3 0,1-1 0,2-1 0,-3 0 0,0 0 0,-1 0 0,-1-1 0,6 1 0,0 0 0,3 0 0,1-1 0,-5 2 0,-3-3 0,-5 0 0,4-2 0,-2 0 0,5 0 0,-2 0 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39.359"/>
    </inkml:context>
    <inkml:brush xml:id="br0">
      <inkml:brushProperty name="width" value="0.35" units="cm"/>
      <inkml:brushProperty name="height" value="0.35" units="cm"/>
      <inkml:brushProperty name="color" value="#00A0D7"/>
    </inkml:brush>
  </inkml:definitions>
  <inkml:trace contextRef="#ctx0" brushRef="#br0">0 3 24575,'27'-1'0,"-3"-1"0,-14 2 0,2 0 0,-2 0 0,1 0 0,-5 8 0,-2 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42.690"/>
    </inkml:context>
    <inkml:brush xml:id="br0">
      <inkml:brushProperty name="width" value="0.35" units="cm"/>
      <inkml:brushProperty name="height" value="0.35" units="cm"/>
      <inkml:brushProperty name="color" value="#00A0D7"/>
    </inkml:brush>
  </inkml:definitions>
  <inkml:trace contextRef="#ctx0" brushRef="#br0">1 193 24575,'10'-22'0,"3"1"0,4 7 0,6 0 0,8-5 0,-5 4 0,3 0 0,-10 7 0,-2 0 0,-5 5 0,-3-2 0,-1-1 0,-1 3 0,0-4 0,0-1 0,2 2 0,-1-3 0,0 4 0,-2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54.232"/>
    </inkml:context>
    <inkml:brush xml:id="br0">
      <inkml:brushProperty name="width" value="0.35" units="cm"/>
      <inkml:brushProperty name="height" value="0.35" units="cm"/>
      <inkml:brushProperty name="color" value="#00A0D7"/>
    </inkml:brush>
  </inkml:definitions>
  <inkml:trace contextRef="#ctx0" brushRef="#br0">0 113 24575,'24'-2'0,"-3"-1"0,-11 1 0,0-1 0,5 0 0,-1 1 0,2 0 0,-1 0 0,0 0 0,0 0 0,-1 0 0,3-3 0,-2 2 0,6-2 0,1 3 0,2 1 0,0 1 0,-3-2 0,-2 1 0,-5-1 0,1-1 0,-6 3 0,1-3 0,6 1 0,-4-1 0,6 1 0,-4 1 0,-2 1 0,-3-1 0,-1-1 0,2-1 0,1 0 0,4 1 0,-7-1 0,1 2 0,-3-6 0,1 1 0,0-3 0,7 2 0,-8 3 0,7-1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55.627"/>
    </inkml:context>
    <inkml:brush xml:id="br0">
      <inkml:brushProperty name="width" value="0.35" units="cm"/>
      <inkml:brushProperty name="height" value="0.35" units="cm"/>
      <inkml:brushProperty name="color" value="#00A0D7"/>
    </inkml:brush>
  </inkml:definitions>
  <inkml:trace contextRef="#ctx0" brushRef="#br0">0 19 24575,'51'6'0,"-4"-1"0,-10-4 0,-1-1 0,-6 2 0,-7-2 0,-9 1 0,0-1 0,-1 2 0,3-2 0,6 3 0,5-3 0,3 2 0,0-2 0,-9 0 0,-4-1 0,-8 0 0,0-1 0,0 0 0,0 0 0,6-1 0,-2 2 0,1-3 0,-4 3 0,-2-1 0,0 1 0,3-1 0,-4-1 0,5 0 0,-5 1 0,8 1 0,-3 1 0,6 0 0,-1 0 0,2-1 0,-3-1 0,-2 0 0,-4 1 0,-2 1 0,2-2 0,0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57.202"/>
    </inkml:context>
    <inkml:brush xml:id="br0">
      <inkml:brushProperty name="width" value="0.35" units="cm"/>
      <inkml:brushProperty name="height" value="0.35" units="cm"/>
      <inkml:brushProperty name="color" value="#00A0D7"/>
    </inkml:brush>
  </inkml:definitions>
  <inkml:trace contextRef="#ctx0" brushRef="#br0">1 90 24575,'28'0'0,"-2"0"0,-15 0 0,0 0 0,4 0 0,1-1 0,2-1 0,-1-1 0,-2 1 0,-1-1 0,-3 2 0,1-1 0,3-1 0,-2 3 0,0-3 0,-4 3 0,-1-2 0,5 1 0,4 1 0,6-3 0,-5 1 0,-2-1 0,-8 1 0,0-1 0,2 0 0,3 0 0,2-3 0,-6 2 0,1-3 0,-5-6 0,0 7 0,-2-5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00.196"/>
    </inkml:context>
    <inkml:brush xml:id="br0">
      <inkml:brushProperty name="width" value="0.35" units="cm"/>
      <inkml:brushProperty name="height" value="0.35" units="cm"/>
      <inkml:brushProperty name="color" value="#00A0D7"/>
    </inkml:brush>
  </inkml:definitions>
  <inkml:trace contextRef="#ctx0" brushRef="#br0">76 0 24575,'51'35'0,"-4"-2"0,3 1 0,-3 0 0,-4-1 0,-1-3 0,-12-6 0,-3-8 0,-2 0 0,-1-4 0,4 1 0,6 2 0,-1-1 0,2 0 0,-6-2 0,-7-3 0,-1-1 0,1-2 0,2 1 0,11 4 0,-2-2 0,9 6 0,-6-4 0,6 3 0,-7-3 0,2-2 0,-6-1 0,-3-4 0,-1 0 0,-3-3 0,3 1 0,-7-1 0,-6 1 0,-2 0 0,-6-2 0,5 1 0,-1-1 0,1 2 0,1-2 0,-6 0 0,10-3 0,-8 1 0,8-3 0,-10 2 0,4 0 0,0 1 0,6 1 0,7-1 0,-3 2 0,-1-3 0,-7 3 0,-7-3 0,-16-10 0,-7-5 0,-15-7 0,2 4 0,1 6 0,-2 3 0,-5 3 0,-11 1 0,-12-4 0,-11 0 0,2-3 0,1 1 0,14-1 0,9 2 0,4-5 0,3 3 0,2-1 0,4 6 0,-2-1 0,-7 5 0,-6-7 0,-8 0 0,-5-4 0,3-1 0,3 2 0,16 3 0,13 4 0,9 2 0,9 4 0,1 0 0,-4 0 0,0 0 0,-4-2 0,1 3 0,3 0 0,1 1 0,-1-3 0,3 4 0,-4-4 0,2 2 0,-2-1 0,-4 0 0,3 0 0,0 1 0,3 1 0,2-5 0,1-1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02.154"/>
    </inkml:context>
    <inkml:brush xml:id="br0">
      <inkml:brushProperty name="width" value="0.35" units="cm"/>
      <inkml:brushProperty name="height" value="0.35" units="cm"/>
      <inkml:brushProperty name="color" value="#00A0D7"/>
    </inkml:brush>
  </inkml:definitions>
  <inkml:trace contextRef="#ctx0" brushRef="#br0">151 137 24575,'39'2'0,"-3"1"0,-12-3 0,-4 2 0,0-2 0,-5 0 0,3 0 0,-1 0 0,0 0 0,0 0 0,-3 0 0,0 0 0,-1 0 0,-1 0 0,1 0 0,-1 0 0,1-2 0,-1 2 0,-2-3 0,2 3 0,0-3 0,1 3 0,9-2 0,0 2 0,5 0 0,2 0 0,-7 0 0,-3-1 0,-8 1 0,-5-2 0,7-2 0,-2 2 0,9-4 0,-8 2 0,-2 0 0,-3 0 0,1 1 0,-33-6 0,-1 2 0,-35-4 0,2 3 0,-2 3 0,-6-2 0,7-2 0,3 3 0,9-4 0,6 6 0,4-2 0,0 0 0,3 2 0,6 0 0,8 1 0,3 2 0,9 0 0,0 1 0,-2-1 0,2 0 0,-2 0 0,2 2 0,2 2 0,0 5 0,1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05.202"/>
    </inkml:context>
    <inkml:brush xml:id="br0">
      <inkml:brushProperty name="width" value="0.35" units="cm"/>
      <inkml:brushProperty name="height" value="0.35" units="cm"/>
      <inkml:brushProperty name="color" value="#00A0D7"/>
    </inkml:brush>
  </inkml:definitions>
  <inkml:trace contextRef="#ctx0" brushRef="#br0">76 51 24575,'43'6'0,"2"1"0,-15 1 0,2-2 0,0 2 0,-5-3 0,-1 2 0,-2-4 0,0 0 0,-2 2 0,1-1 0,-1 2 0,2-2 0,-4 0 0,5 2 0,5-1 0,9 3 0,9 2 0,-9 0 0,5 5 0,-8-3 0,-1 1 0,0-2 0,-6-3 0,-5-1 0,0-4 0,-3 0 0,0-1 0,3 1 0,3-1 0,0 0 0,-3 0 0,-5-1 0,-7-1 0,-6 2 0,9-2 0,-4 0 0,7 0 0,-6-2 0,-4 2 0,-32-16 0,3 9 0,-26-12 0,7 9 0,-7 1 0,-7-6 0,-6 5 0,4-5 0,1 6 0,15 0 0,6 4 0,16 1 0,4 3 0,4-1 0,-2 1 0,-6-1 0,-5-2 0,-7 2 0,3-1 0,5 1 0,3-1 0,2-1 0,2-1 0,-6-2 0,-1-1 0,-3 0 0,-2 1 0,3 2 0,4 2 0,0 1 0,6-1 0,0 1 0,4-1 0,1 0 0,0 0 0,0 0 0,1 0 0,-3 0 0,2 1 0,-2 0 0,-3 0 0,2-3 0,-3 2 0,3 0 0,3 0 0,1 3 0,-2-4 0,3 3 0,-4-3 0,3 4 0,-1 0 0,-11 12 0,13-7 0,-8 7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07.081"/>
    </inkml:context>
    <inkml:brush xml:id="br0">
      <inkml:brushProperty name="width" value="0.35" units="cm"/>
      <inkml:brushProperty name="height" value="0.35" units="cm"/>
      <inkml:brushProperty name="color" value="#00A0D7"/>
    </inkml:brush>
  </inkml:definitions>
  <inkml:trace contextRef="#ctx0" brushRef="#br0">1 28 24575,'24'-7'0,"-4"3"0,-17 3 0,3-1 0,9 2 0,-2-2 0,9 2 0,-12-1 0,2 1 0,2-6 0,-9 5 0,6-3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3:50.297"/>
    </inkml:context>
    <inkml:brush xml:id="br0">
      <inkml:brushProperty name="width" value="0.35" units="cm"/>
      <inkml:brushProperty name="height" value="0.35" units="cm"/>
      <inkml:brushProperty name="color" value="#00A0D7"/>
    </inkml:brush>
  </inkml:definitions>
  <inkml:trace contextRef="#ctx0" brushRef="#br0">85 127 24575,'26'-9'0,"-2"0"0,-5 6 0,1 0 0,9-1 0,-2 2 0,5-2 0,-3 4 0,-4-3 0,-3 0 0,-7-1 0,-5 1 0,-2 1 0,1-1 0,-6-7 0,4 1 0,-7-4 0,0 3 0,0 2 0,0-2 0,-8 3 0,-3 3 0,-14 1 0,-8 5 0,-14 0 0,2 0 0,-2 2 0,10-3 0,9 2 0,5-3 0,11 1 0,3-1 0,1 0 0,0 2 0,-4-1 0,1 2 0,1 3 0,1 0 0,2 12 0,16 10 0,30 2 0,7-1 0,-14 2 0,52 9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09.239"/>
    </inkml:context>
    <inkml:brush xml:id="br0">
      <inkml:brushProperty name="width" value="0.35" units="cm"/>
      <inkml:brushProperty name="height" value="0.35" units="cm"/>
      <inkml:brushProperty name="color" value="#00A0D7"/>
    </inkml:brush>
  </inkml:definitions>
  <inkml:trace contextRef="#ctx0" brushRef="#br0">0 68 24575,'55'8'0,"0"2"0,-9-1 0,3 3 0,-8-3 0,-7-2 0,-5 0 0,-2-1 0,4-1 0,7 1 0,6-2 0,-1 0 0,-8-2 0,-9 0 0,-11-2 0,-5 0 0,0 0 0,13 0 0,18 0 0,25 0 0,11 2 0,-1 1 0,-22 0 0,-22-1 0,-19-2 0,-14 0 0,-41-3 0,-16-1 0,7 3 0,-5-1 0,3-1 0,0 1 0,-1 0 0,1 1 0,-32-7 0,24 2 0,25-1 0,18 2 0,10 1 0,3-3 0,0-3 0,-2-5 0,-5 2 0,4 1 0,-3 4 0,7 4 0,-6 1 0,2-1 0,-14-2 0,-2-2 0,-8-1 0,4 1 0,4 2 0,10 2 0,5 2 0,3 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14.293"/>
    </inkml:context>
    <inkml:brush xml:id="br0">
      <inkml:brushProperty name="width" value="0.35" units="cm"/>
      <inkml:brushProperty name="height" value="0.35" units="cm"/>
      <inkml:brushProperty name="color" value="#00A0D7"/>
    </inkml:brush>
  </inkml:definitions>
  <inkml:trace contextRef="#ctx0" brushRef="#br0">1 325 24575,'15'-40'0,"3"5"0,-8 17 0,6 0 0,-4 1 0,1 2 0,-3 3 0,-1 0 0,-3 3 0,1-1 0,-2 0 0,-1-1 0,1-1 0,-2 1 0,0 0 0,-2 4 0,-6-7 0,-11-12 0,5 12 0,-3-8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15.519"/>
    </inkml:context>
    <inkml:brush xml:id="br0">
      <inkml:brushProperty name="width" value="0.35" units="cm"/>
      <inkml:brushProperty name="height" value="0.35" units="cm"/>
      <inkml:brushProperty name="color" value="#00A0D7"/>
    </inkml:brush>
  </inkml:definitions>
  <inkml:trace contextRef="#ctx0" brushRef="#br0">0 1 24575,'7'21'0,"-1"-5"0,-4-13 0,9 2 0,-1 2 0,8 3 0,-6-4 0,-3-2 0,3-2 0,-2-1 0,12-1 0,1 3 0,4-2 0,-5 0 0,-7-1 0,-6 0 0,-2 0 0,5 2 0,0-2 0,4 1 0,-10 1 0,-63-2 0,42 1 0,-47-1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25.679"/>
    </inkml:context>
    <inkml:brush xml:id="br0">
      <inkml:brushProperty name="width" value="0.35" units="cm"/>
      <inkml:brushProperty name="height" value="0.35" units="cm"/>
      <inkml:brushProperty name="color" value="#00A0D7"/>
    </inkml:brush>
  </inkml:definitions>
  <inkml:trace contextRef="#ctx0" brushRef="#br0">70 910 24575,'-18'-36'0,"4"2"0,11 9 0,3-2 0,-4-11 0,3 5 0,-2-4 0,2 7 0,-2-2 0,3 0 0,-2-3 0,2-3 0,0 0 0,0 1 0,0 2 0,-2 2 0,0-1 0,-2 4 0,2 0 0,1 6 0,1 1 0,0 4 0,0-2 0,0 2 0,-2 0 0,0 2 0,1 2 0,-1 3 0,2 0 0,0 1 0,0-7 0,0 0 0,0-1 0,-1 5 0,1 5 0,-2 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32.848"/>
    </inkml:context>
    <inkml:brush xml:id="br0">
      <inkml:brushProperty name="width" value="0.35" units="cm"/>
      <inkml:brushProperty name="height" value="0.35" units="cm"/>
      <inkml:brushProperty name="color" value="#00A0D7"/>
    </inkml:brush>
  </inkml:definitions>
  <inkml:trace contextRef="#ctx0" brushRef="#br0">0 1 24575,'33'0'0,"0"0"0,-9 1 0,-4 1 0,0 1 0,-9-1 0,-3-1 0,2-1 0,-2 0 0,5 0 0,-2 0 0,-2 0 0,1 0 0,-3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34.262"/>
    </inkml:context>
    <inkml:brush xml:id="br0">
      <inkml:brushProperty name="width" value="0.35" units="cm"/>
      <inkml:brushProperty name="height" value="0.35" units="cm"/>
      <inkml:brushProperty name="color" value="#00A0D7"/>
    </inkml:brush>
  </inkml:definitions>
  <inkml:trace contextRef="#ctx0" brushRef="#br0">1 0 24575,'24'26'0,"1"-3"0,2-6 0,1-6 0,2 1 0,-1-2 0,8-1 0,-1 4 0,6-2 0,-6 2 0,-2-1 0,-7-3 0,-3-1 0,-3 0 0,-4-3 0,-1 1 0,-4-2 0,-1-2 0,-5 4 0,-3 5 0,-1 5 0,0 12 0,0-13 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35.410"/>
    </inkml:context>
    <inkml:brush xml:id="br0">
      <inkml:brushProperty name="width" value="0.35" units="cm"/>
      <inkml:brushProperty name="height" value="0.35" units="cm"/>
      <inkml:brushProperty name="color" value="#00A0D7"/>
    </inkml:brush>
  </inkml:definitions>
  <inkml:trace contextRef="#ctx0" brushRef="#br0">0 1 24575,'46'19'0,"5"1"0,-2 3 0,-4-7 0,-17-3 0,-12-10 0,-11-3 0,3 3 0,1-1 0,4 3 0,-1-3 0,-3 1 0,-1-3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36.512"/>
    </inkml:context>
    <inkml:brush xml:id="br0">
      <inkml:brushProperty name="width" value="0.35" units="cm"/>
      <inkml:brushProperty name="height" value="0.35" units="cm"/>
      <inkml:brushProperty name="color" value="#00A0D7"/>
    </inkml:brush>
  </inkml:definitions>
  <inkml:trace contextRef="#ctx0" brushRef="#br0">1 0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37.776"/>
    </inkml:context>
    <inkml:brush xml:id="br0">
      <inkml:brushProperty name="width" value="0.35" units="cm"/>
      <inkml:brushProperty name="height" value="0.35" units="cm"/>
      <inkml:brushProperty name="color" value="#00A0D7"/>
    </inkml:brush>
  </inkml:definitions>
  <inkml:trace contextRef="#ctx0" brushRef="#br0">1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38.481"/>
    </inkml:context>
    <inkml:brush xml:id="br0">
      <inkml:brushProperty name="width" value="0.35" units="cm"/>
      <inkml:brushProperty name="height" value="0.35" units="cm"/>
      <inkml:brushProperty name="color" value="#00A0D7"/>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3:54.548"/>
    </inkml:context>
    <inkml:brush xml:id="br0">
      <inkml:brushProperty name="width" value="0.35" units="cm"/>
      <inkml:brushProperty name="height" value="0.35" units="cm"/>
      <inkml:brushProperty name="color" value="#00A0D7"/>
    </inkml:brush>
  </inkml:definitions>
  <inkml:trace contextRef="#ctx0" brushRef="#br0">0 551 24575,'45'0'0,"-1"-2"0,-15-6 0,4 0 0,1-2 0,4 2 0,5-2 0,10-1 0,4-1 0,3 3 0,-10 1 0,-9 3 0,-5-1 0,-1 2 0,1-1 0,3 0 0,2-2 0,8-4 0,3-5 0,-1-6 0,-6-2 0,-9 1 0,-5 4 0,-6 4 0,-3 5 0,-5 3 0,3 2 0,5 0 0,5-1 0,7 2 0,-4-5 0,-3 4 0,-5-4 0,-3 3 0,-1-2 0,-1 1 0,-4 0 0,3-2 0,3-1 0,1-3 0,0 0 0,-6-1 0,-4 3 0,1 2 0,-3 1 0,2 2 0,-1 2 0,-1-1 0,-1 1 0,-3 0 0,1-3 0,-3 1 0,1-3 0,0-1 0,0-1 0,0-1 0,1 0 0,-3 2 0,1 2 0,-27 1 0,7 5 0,-24-3 0,14 5 0,-4-3 0,-3 2 0,-6 0 0,-5 1 0,-9 4 0,5 2 0,-5 5 0,10 5 0,1 2 0,13-2 0,-9 7 0,6-9 0,-6 7 0,5-7 0,7 2 0,2-4 0,1 0 0,0 0 0,-5-3 0,0 0 0,-2-3 0,1-1 0,-3 0 0,3 1 0,-4 0 0,0 2 0,0-3 0,-3 6 0,0-7 0,-2 6 0,3-6 0,3 1 0,4 0 0,3-1 0,2 2 0,1-2 0,4 2 0,2-3 0,-1 3 0,-2 0 0,-5 4 0,-5 7 0,2-1 0,0-1 0,7-4 0,7-6 0,5 0 0,-1 0 0,2-1 0,-2 15 0,-1-12 0,5 8 0,0-14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41.383"/>
    </inkml:context>
    <inkml:brush xml:id="br0">
      <inkml:brushProperty name="width" value="0.35" units="cm"/>
      <inkml:brushProperty name="height" value="0.35" units="cm"/>
      <inkml:brushProperty name="color" value="#00A0D7"/>
    </inkml:brush>
  </inkml:definitions>
  <inkml:trace contextRef="#ctx0" brushRef="#br0">0 4 24575,'27'-1'0,"-2"0"0,-19 0 0,2 1 0,4 1 0,-2-1 0,2 2 0,-4-2 0,1 0 0,-1 0 0,3 0 0,2-2 0,0 2 0,2-1 0,2 1 0,-3 0 0,0 0 0,-2 0 0,-3 0 0,0 0 0,-3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42.832"/>
    </inkml:context>
    <inkml:brush xml:id="br0">
      <inkml:brushProperty name="width" value="0.35" units="cm"/>
      <inkml:brushProperty name="height" value="0.35" units="cm"/>
      <inkml:brushProperty name="color" value="#00A0D7"/>
    </inkml:brush>
  </inkml:definitions>
  <inkml:trace contextRef="#ctx0" brushRef="#br0">1 1 24575,'12'24'0,"0"0"0,0-16 0,3 4 0,-3-3 0,3 0 0,-4-1 0,-1-2 0,-1-2 0,1 0 0,6 1 0,0 1 0,5 1 0,-4-1 0,-5-3 0,-3 0 0,-1-2 0,0 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48.560"/>
    </inkml:context>
    <inkml:brush xml:id="br0">
      <inkml:brushProperty name="width" value="0.35" units="cm"/>
      <inkml:brushProperty name="height" value="0.35" units="cm"/>
      <inkml:brushProperty name="color" value="#00A0D7"/>
    </inkml:brush>
  </inkml:definitions>
  <inkml:trace contextRef="#ctx0" brushRef="#br0">93 44 24575,'75'27'0,"-7"-4"0,-35-14 0,4-2 0,3 2 0,1-2 0,0-1 0,-7 1 0,-7-5 0,-7 3 0,-9-5 0,-5 3 0,8 0 0,0 3 0,13 3 0,-3-2 0,0 0 0,-9-5 0,-4 1 0,-2-3 0,-1 1 0,6 1 0,-5-2 0,1 1 0,-2-1 0,6 0 0,-2 0 0,2 0 0,-7 0 0,7 0 0,-4-1 0,5-1 0,-6-1 0,-22-12 0,-10 3 0,-19-9 0,1 7 0,8 6 0,9 1 0,9 4 0,1-1 0,1 0 0,2 0 0,-2 1 0,1 0 0,0 0 0,-3 1 0,2-1 0,-1 1 0,1-1 0,1 0 0,0-1 0,-1 1 0,-2-2 0,-2 2 0,-2 0 0,0 1 0,-4-1 0,1 2 0,-5-2 0,3 1 0,4-2 0,-3 0 0,5-2 0,-3 4 0,6-2 0,0 2 0,3-1 0,1 1 0,2-1 0,1 3 0,-3-3 0,3 2 0,-2-1 0,-2-1 0,6 3 0,-6-2 0,-2 23 0,-11 30 0,10-18 0,-3 13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56.132"/>
    </inkml:context>
    <inkml:brush xml:id="br0">
      <inkml:brushProperty name="width" value="0.35" units="cm"/>
      <inkml:brushProperty name="height" value="0.35" units="cm"/>
      <inkml:brushProperty name="color" value="#00A0D7"/>
    </inkml:brush>
  </inkml:definitions>
  <inkml:trace contextRef="#ctx0" brushRef="#br0">0 132 24575,'38'-9'0,"-4"0"0,-17 8 0,2-2 0,5 3 0,0 0 0,-2 0 0,4 0 0,-6-1 0,0 1 0,-4-2 0,-3 2 0,6 0 0,6-1 0,10 0 0,6-1 0,2 2 0,-3 0 0,-7 0 0,-9-1 0,-5 1 0,-4-2 0,0 2 0,1-1 0,1 1 0,2-3 0,-2 1 0,-2 0 0,1-1 0,-2 3 0,1-3 0,3 3 0,6-5 0,-1 3 0,2-5 0,-10 4 0,-5-2 0,-4 4 0,1-5 0,-2 0 0,2-5 0,-4 2 0,-2 0 0,-13 0 0,4 5 0,-14-1 0,10 3 0,-6 2 0,0-1 0,-4 1 0,-4 1 0,-6 0 0,-4 2 0,1-2 0,3 0 0,9-1 0,4 0 0,4 0 0,-4 0 0,-1 0 0,-9 0 0,-1 0 0,0 0 0,4 2 0,8-2 0,4 1 0,5-1 0,0 2 0,1-1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5:58.123"/>
    </inkml:context>
    <inkml:brush xml:id="br0">
      <inkml:brushProperty name="width" value="0.35" units="cm"/>
      <inkml:brushProperty name="height" value="0.35" units="cm"/>
      <inkml:brushProperty name="color" value="#00A0D7"/>
    </inkml:brush>
  </inkml:definitions>
  <inkml:trace contextRef="#ctx0" brushRef="#br0">1 24 24575,'40'5'0,"4"2"0,5-2 0,-5-1 0,-4 0 0,-8-2 0,-5 1 0,2 1 0,-5-1 0,5 1 0,-2-2 0,3-1 0,-1-1 0,-4 0 0,3 0 0,-8 0 0,1 0 0,-3 0 0,-1 0 0,0 0 0,-2 0 0,-3 0 0,-2 0 0,-1 0 0,4 0 0,4 0 0,9 0 0,0 0 0,2-1 0,-9 1 0,-2-3 0,-5 2 0,0-1 0,3 0 0,-2-1 0,10 1 0,-5-1 0,3 1 0,-9 1 0,-1-1 0,-2 2 0,9 0 0,0 0 0,2-1 0,-2-1 0,-9 0 0,-2 1 0,1-3 0,0-1 0,1-1 0,-30-7 0,16 10 0,-22-5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6:00.340"/>
    </inkml:context>
    <inkml:brush xml:id="br0">
      <inkml:brushProperty name="width" value="0.35" units="cm"/>
      <inkml:brushProperty name="height" value="0.35" units="cm"/>
      <inkml:brushProperty name="color" value="#00A0D7"/>
    </inkml:brush>
  </inkml:definitions>
  <inkml:trace contextRef="#ctx0" brushRef="#br0">1 61 24575,'38'-5'0,"6"1"0,-6 0 0,5 2 0,-2 2 0,-6-2 0,-4 2 0,-1-2 0,2 2 0,0 0 0,3 0 0,0 0 0,0 2 0,-3 0 0,0 2 0,-8-1 0,0 1 0,-3-3 0,-2 1 0,0-2 0,-2 0 0,-5 0 0,1 0 0,-2 0 0,7 0 0,4-2 0,5 0 0,-2-2 0,-3 1 0,-7 0 0,-5 1 0,-1 1 0,1-1 0,-2 1 0,3-2 0,-3 0 0,2 1 0,0-1 0,2 1 0,0 1 0,-4-2 0,4-1 0,-2 0 0,3-3 0,-3 3 0,-37 1 0,22 2 0,-27 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6:02.928"/>
    </inkml:context>
    <inkml:brush xml:id="br0">
      <inkml:brushProperty name="width" value="0.35" units="cm"/>
      <inkml:brushProperty name="height" value="0.35" units="cm"/>
      <inkml:brushProperty name="color" value="#00A0D7"/>
    </inkml:brush>
  </inkml:definitions>
  <inkml:trace contextRef="#ctx0" brushRef="#br0">0 76 24575,'34'9'0,"2"-1"0,-6-6 0,8 4 0,0-2 0,-1 0 0,3-1 0,3 0 0,4 1 0,2-2 0,6 0 0,-8-2 0,5 0 0,-9 0 0,-3 0 0,-7 0 0,-7 0 0,-7 0 0,-2-1 0,-4 1 0,3-2 0,2 2 0,9 0 0,3 0 0,7-2 0,-1 2 0,-2-4 0,-10 3 0,-5-4 0,-12 3 0,6-2 0,-3 2 0,4-1 0,-6 0 0,-1-2 0,3-1 0,-1-1 0,3 0 0,-4 0 0,-1 4 0,7-24 0,-9 20 0,5-17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6:05.494"/>
    </inkml:context>
    <inkml:brush xml:id="br0">
      <inkml:brushProperty name="width" value="0.35" units="cm"/>
      <inkml:brushProperty name="height" value="0.35" units="cm"/>
      <inkml:brushProperty name="color" value="#00A0D7"/>
    </inkml:brush>
  </inkml:definitions>
  <inkml:trace contextRef="#ctx0" brushRef="#br0">144 85 24575,'51'13'0,"1"-2"0,0-2 0,-10-5 0,-5-2 0,-15-2 0,1 0 0,-1 2 0,12 0 0,5 0 0,7 4 0,-3-4 0,-5 2 0,-6-2 0,-10-2 0,-2 0 0,7 0 0,1 0 0,9 0 0,-2 0 0,-7 0 0,-7 0 0,-9 0 0,-6 0 0,4-1 0,-4-2 0,3-3 0,-4-4 0,-8 0 0,-2-2 0,-7-1 0,-3 0 0,-10 3 0,-3 1 0,-12 5 0,-1 1 0,-11 2 0,4-1 0,1 4 0,7-2 0,10 2 0,4-2 0,8 0 0,1 0 0,-3 2 0,4-2 0,-12 3 0,7-2 0,-5 0 0,7-1 0,2 0 0,6 0 0,1 0 0,0 0 0,-2-1 0,-4-1 0,-1-1 0,0 0 0,2 0 0,2 0 0,2 0 0,1 0 0,0 0 0,-2-2 0,-3 2 0,-7-4 0,-5 3 0,-1 1 0,4 1 0,7 1 0,8 0 0,1 0 0,-1 0 0,0-1 0,0 0 0,2 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6:07.169"/>
    </inkml:context>
    <inkml:brush xml:id="br0">
      <inkml:brushProperty name="width" value="0.35" units="cm"/>
      <inkml:brushProperty name="height" value="0.35" units="cm"/>
      <inkml:brushProperty name="color" value="#00A0D7"/>
    </inkml:brush>
  </inkml:definitions>
  <inkml:trace contextRef="#ctx0" brushRef="#br0">0 1 24575,'32'10'0,"-2"1"0,2-10 0,-4 3 0,-2-3 0,-7 0 0,0-1 0,-3 0 0,8 0 0,0 0 0,3 0 0,0-1 0,-6 0 0,-4-2 0,-5 2 0,-2-1 0,-1-1 0,4 2 0,0-1 0,2 1 0,-3 1 0,-1-2 0,-4 2 0,1-2 0,1 2 0,6 0 0,1 0 0,2 0 0,-3 0 0,-4 0 0,-3-1 0,0-1 0,26 37 0,-22-27 0,18 29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6:08.764"/>
    </inkml:context>
    <inkml:brush xml:id="br0">
      <inkml:brushProperty name="width" value="0.35" units="cm"/>
      <inkml:brushProperty name="height" value="0.35" units="cm"/>
      <inkml:brushProperty name="color" value="#00A0D7"/>
    </inkml:brush>
  </inkml:definitions>
  <inkml:trace contextRef="#ctx0" brushRef="#br0">1 10 24575,'36'-5'0,"4"1"0,-2 4 0,3 0 0,-6 1 0,-8 0 0,-11 0 0,-5 0 0,-4 0 0,3 0 0,-1-1 0,6 1 0,-3 1 0,0 1 0,-1-1 0,0 0 0,0 1 0,4 1 0,-1-2 0,4 0 0,-1-2 0,-3 0 0,-2 0 0,-6 0 0,5-2 0,-4 2 0,6 0 0,-4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3:56.934"/>
    </inkml:context>
    <inkml:brush xml:id="br0">
      <inkml:brushProperty name="width" value="0.35" units="cm"/>
      <inkml:brushProperty name="height" value="0.35" units="cm"/>
      <inkml:brushProperty name="color" value="#00A0D7"/>
    </inkml:brush>
  </inkml:definitions>
  <inkml:trace contextRef="#ctx0" brushRef="#br0">1 263 24575,'36'-5'0,"3"0"0,6-1 0,9-1 0,7-3 0,-5 3 0,-8 1 0,-11 2 0,-10 0 0,-1 1 0,-2-4 0,7-1 0,7-6 0,3 3 0,-1-2 0,-7 6 0,-8 0 0,-11 5 0,-4 0 0,-4 1 0,7-2 0,-2 2 0,11-4 0,0-4 0,5-2 0,2-2 0,3-2 0,-2 7 0,0-3 0,-6 7 0,-5-2 0,-4 0 0,-2 0 0,-4 0 0,-1 3 0,0-1 0,0 2 0,2-4 0,-1 3 0,-43-3 0,14 4 0,-37-1 0,22 5 0,-12 4 0,0 3 0,-16 5 0,6-2 0,0-1 0,12-3 0,13-4 0,12 1 0,2-5 0,0 5 0,-2-3 0,1 4 0,4-3 0,3 0 0,3 0 0,0-3 0,-1 3 0,-9-3 0,-4 4 0,-6-1 0,-1 4 0,5-3 0,4 1 0,5-4 0,3 2 0,0-1 0,-2-1 0,-1 0 0,-2 2 0,5-2 0,1 3 0,5-2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3:58.711"/>
    </inkml:context>
    <inkml:brush xml:id="br0">
      <inkml:brushProperty name="width" value="0.35" units="cm"/>
      <inkml:brushProperty name="height" value="0.35" units="cm"/>
      <inkml:brushProperty name="color" value="#00A0D7"/>
    </inkml:brush>
  </inkml:definitions>
  <inkml:trace contextRef="#ctx0" brushRef="#br0">131 272 24575,'9'-24'0,"6"0"0,1 11 0,8 0 0,-3-1 0,5 4 0,-1-3 0,3 0 0,-6 2 0,0 1 0,-5 5 0,3 0 0,5-2 0,3 0 0,4-6 0,-7 0 0,-4 1 0,-8 1 0,-6 4 0,-3 3 0,4-3 0,-26-6 0,9 4 0,-26-3 0,13 10 0,-1 5 0,0 5 0,-1 1 0,1 6 0,-2-2 0,8 0 0,-1-1 0,8-5 0,3 0 0,0-1 0,-1 2 0,-4-2 0,1 2 0,-2 0 0,5 1 0,0 1 0,3-2 0,1-1 0,-2 2 0,-6 1 0,-6 8 0,-10 1 0,0 1 0,0-2 0,7-4 0,6-3 0,3 1 0,4-3 0,1 1 0,-2 1 0,3-1 0,-2 1 0,5-4 0,5 4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00.220"/>
    </inkml:context>
    <inkml:brush xml:id="br0">
      <inkml:brushProperty name="width" value="0.35" units="cm"/>
      <inkml:brushProperty name="height" value="0.35" units="cm"/>
      <inkml:brushProperty name="color" value="#00A0D7"/>
    </inkml:brush>
  </inkml:definitions>
  <inkml:trace contextRef="#ctx0" brushRef="#br0">128 373 24575,'-10'-22'0,"3"-1"0,-1 7 0,-2-16 0,-7-9 0,-1-15 0,0 4 0,5 8 0,5 13 0,4 10 0,2 6 0,0 4 0,-1 2 0,-1 47 0,3-18 0,-1 31 0,2-33 0,0-4 0,1-6 0,2 0 0,4-1 0,12 4 0,25 14 0,-20-12 0,11 6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05.249"/>
    </inkml:context>
    <inkml:brush xml:id="br0">
      <inkml:brushProperty name="width" value="0.35" units="cm"/>
      <inkml:brushProperty name="height" value="0.35" units="cm"/>
      <inkml:brushProperty name="color" value="#00A0D7"/>
    </inkml:brush>
  </inkml:definitions>
  <inkml:trace contextRef="#ctx0" brushRef="#br0">0 235 24575,'2'21'0,"1"-2"0,1-13 0,5-1 0,1 1 0,5-5 0,5 0 0,-3-1 0,2 0 0,-7 0 0,-2 0 0,2 2 0,-2 1 0,5 1 0,2 2 0,-2-1 0,1-1 0,1-1 0,-2 0 0,8 1 0,-3-1 0,9-1 0,1-1 0,0-1 0,-1-1 0,-3 0 0,-4 0 0,-3 1 0,-1 0 0,-1-2 0,2 1 0,7-6 0,-1-1 0,7-3 0,2-3 0,-1 2 0,9-4 0,-1 2 0,2-1 0,-3 3 0,-10 4 0,-1 1 0,-10 4 0,4-4 0,-1 0 0,4-2 0,1-2 0,10-4 0,-8 3 0,13-5 0,-11 5 0,2-2 0,-2-1 0,-8 2 0,-1 2 0,-6 3 0,3 0 0,4 0 0,1-1 0,-1-1 0,-7 3 0,-9 1 0,-33 6 0,19-1 0,-23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09:44:06.025"/>
    </inkml:context>
    <inkml:brush xml:id="br0">
      <inkml:brushProperty name="width" value="0.35" units="cm"/>
      <inkml:brushProperty name="height" value="0.35" units="cm"/>
      <inkml:brushProperty name="color" value="#00A0D7"/>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97284"/>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r>
              <a:rPr lang="nl-NL"/>
              <a:t>16-9-2011</a:t>
            </a:r>
          </a:p>
        </p:txBody>
      </p:sp>
      <p:sp>
        <p:nvSpPr>
          <p:cNvPr id="4" name="Tijdelijke aanduiding voor dia-afbeelding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DCA6B75-1B04-4CE6-9B4A-52A1CDCA5D3D}" type="slidenum">
              <a:rPr lang="nl-NL"/>
              <a:pPr>
                <a:defRPr/>
              </a:pPr>
              <a:t>‹nr.›</a:t>
            </a:fld>
            <a:endParaRPr lang="nl-NL"/>
          </a:p>
        </p:txBody>
      </p:sp>
    </p:spTree>
    <p:extLst>
      <p:ext uri="{BB962C8B-B14F-4D97-AF65-F5344CB8AC3E}">
        <p14:creationId xmlns:p14="http://schemas.microsoft.com/office/powerpoint/2010/main" val="138356175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bwMode="auto">
          <a:xfrm>
            <a:off x="114300" y="746125"/>
            <a:ext cx="6629400" cy="3729038"/>
          </a:xfrm>
          <a:noFill/>
          <a:ln>
            <a:solidFill>
              <a:srgbClr val="000000"/>
            </a:solidFill>
            <a:miter lim="800000"/>
            <a:headEnd/>
            <a:tailEnd/>
          </a:ln>
        </p:spPr>
      </p:sp>
      <p:sp>
        <p:nvSpPr>
          <p:cNvPr id="20483" name="Rectangle 3"/>
          <p:cNvSpPr>
            <a:spLocks noGrp="1"/>
          </p:cNvSpPr>
          <p:nvPr>
            <p:ph type="body" idx="1"/>
          </p:nvPr>
        </p:nvSpPr>
        <p:spPr bwMode="auto">
          <a:noFill/>
        </p:spPr>
        <p:txBody>
          <a:bodyPr wrap="square" numCol="1" anchor="t" anchorCtr="0" compatLnSpc="1">
            <a:prstTxWarp prst="textNoShape">
              <a:avLst/>
            </a:prstTxWarp>
          </a:bodyPr>
          <a:lstStyle/>
          <a:p>
            <a:endParaRPr lang="nl-NL"/>
          </a:p>
        </p:txBody>
      </p:sp>
      <p:sp>
        <p:nvSpPr>
          <p:cNvPr id="3" name="Tijdelijke aanduiding voor dianummer 2"/>
          <p:cNvSpPr>
            <a:spLocks noGrp="1"/>
          </p:cNvSpPr>
          <p:nvPr>
            <p:ph type="sldNum" sz="quarter" idx="10"/>
          </p:nvPr>
        </p:nvSpPr>
        <p:spPr/>
        <p:txBody>
          <a:bodyPr/>
          <a:lstStyle/>
          <a:p>
            <a:pPr>
              <a:defRPr/>
            </a:pPr>
            <a:fld id="{CDCA6B75-1B04-4CE6-9B4A-52A1CDCA5D3D}" type="slidenum">
              <a:rPr lang="nl-NL" smtClean="0"/>
              <a:pPr>
                <a:defRPr/>
              </a:pPr>
              <a:t>1</a:t>
            </a:fld>
            <a:endParaRPr lang="nl-NL"/>
          </a:p>
        </p:txBody>
      </p:sp>
    </p:spTree>
    <p:extLst>
      <p:ext uri="{BB962C8B-B14F-4D97-AF65-F5344CB8AC3E}">
        <p14:creationId xmlns:p14="http://schemas.microsoft.com/office/powerpoint/2010/main" val="3459104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Spel is geen aparte activiteit maar </a:t>
            </a:r>
            <a:r>
              <a:rPr lang="nl-NL" b="1" dirty="0"/>
              <a:t>een manier </a:t>
            </a:r>
            <a:r>
              <a:rPr lang="nl-NL" dirty="0"/>
              <a:t>waarop activiteiten worden uitgevoerd – regels en vrijheden verantwoordelijkheden-</a:t>
            </a:r>
            <a:r>
              <a:rPr lang="nl-NL" baseline="0" dirty="0"/>
              <a:t> je rol.</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betrokkenheid en betekenis van de deelnemers spel als een speciale uiting van een sociaal culturele activiteit. Het impliceert dat volwassene en kinderen samen leren vanuit een hoge betrokkenheid bezig zijn. Het leren is een </a:t>
            </a:r>
            <a:r>
              <a:rPr lang="nl-NL" b="1" dirty="0"/>
              <a:t>kwalitatieve vernieuwing </a:t>
            </a:r>
            <a:r>
              <a:rPr lang="nl-NL" dirty="0"/>
              <a:t>van de activiteit- </a:t>
            </a:r>
            <a:r>
              <a:rPr lang="nl-NL" b="1" dirty="0"/>
              <a:t>een leerverhaal- </a:t>
            </a:r>
            <a:r>
              <a:rPr lang="nl-NL" dirty="0"/>
              <a:t>waarin bv de regels complexer worden,meerdere/hoogwaardiger tools ingezet worden dichter bij de soc. </a:t>
            </a:r>
            <a:r>
              <a:rPr lang="nl-NL" dirty="0" err="1"/>
              <a:t>cult</a:t>
            </a:r>
            <a:r>
              <a:rPr lang="nl-NL" dirty="0"/>
              <a:t> werkelijkheid</a:t>
            </a:r>
          </a:p>
          <a:p>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54</a:t>
            </a:fld>
            <a:endParaRPr lang="nl-NL"/>
          </a:p>
        </p:txBody>
      </p:sp>
    </p:spTree>
    <p:extLst>
      <p:ext uri="{BB962C8B-B14F-4D97-AF65-F5344CB8AC3E}">
        <p14:creationId xmlns:p14="http://schemas.microsoft.com/office/powerpoint/2010/main" val="1229532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Spel is geen aparte activiteit maar </a:t>
            </a:r>
            <a:r>
              <a:rPr lang="nl-NL" b="1" dirty="0"/>
              <a:t>een manier </a:t>
            </a:r>
            <a:r>
              <a:rPr lang="nl-NL" dirty="0"/>
              <a:t>waarop activiteiten worden uitgevoerd – regels en vrijheden verantwoordelijkheden-</a:t>
            </a:r>
            <a:r>
              <a:rPr lang="nl-NL" baseline="0" dirty="0"/>
              <a:t> je rol.</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betrokkenheid en betekenis van de deelnemers spel als een speciale uiting van een sociaal culturele activiteit. Het impliceert dat volwassene en kinderen samen leren vanuit een hoge betrokkenheid bezig zijn. Het leren is een </a:t>
            </a:r>
            <a:r>
              <a:rPr lang="nl-NL" b="1" dirty="0"/>
              <a:t>kwalitatieve vernieuwing </a:t>
            </a:r>
            <a:r>
              <a:rPr lang="nl-NL" dirty="0"/>
              <a:t>van de activiteit- </a:t>
            </a:r>
            <a:r>
              <a:rPr lang="nl-NL" b="1" dirty="0"/>
              <a:t>een leerverhaal- </a:t>
            </a:r>
            <a:r>
              <a:rPr lang="nl-NL" dirty="0"/>
              <a:t>waarin bv de regels complexer worden,meerdere/hoogwaardiger tools ingezet worden dichter bij de soc. </a:t>
            </a:r>
            <a:r>
              <a:rPr lang="nl-NL" dirty="0" err="1"/>
              <a:t>cult</a:t>
            </a:r>
            <a:r>
              <a:rPr lang="nl-NL" dirty="0"/>
              <a:t> werkelijkheid</a:t>
            </a:r>
          </a:p>
          <a:p>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55</a:t>
            </a:fld>
            <a:endParaRPr lang="nl-NL"/>
          </a:p>
        </p:txBody>
      </p:sp>
    </p:spTree>
    <p:extLst>
      <p:ext uri="{BB962C8B-B14F-4D97-AF65-F5344CB8AC3E}">
        <p14:creationId xmlns:p14="http://schemas.microsoft.com/office/powerpoint/2010/main" val="350551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DCA6B75-1B04-4CE6-9B4A-52A1CDCA5D3D}" type="slidenum">
              <a:rPr lang="nl-NL" smtClean="0"/>
              <a:pPr>
                <a:defRPr/>
              </a:pPr>
              <a:t>86</a:t>
            </a:fld>
            <a:endParaRPr lang="nl-NL"/>
          </a:p>
        </p:txBody>
      </p:sp>
    </p:spTree>
    <p:extLst>
      <p:ext uri="{BB962C8B-B14F-4D97-AF65-F5344CB8AC3E}">
        <p14:creationId xmlns:p14="http://schemas.microsoft.com/office/powerpoint/2010/main" val="395903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CDCA6B75-1B04-4CE6-9B4A-52A1CDCA5D3D}" type="slidenum">
              <a:rPr lang="nl-NL" smtClean="0"/>
              <a:pPr>
                <a:defRPr/>
              </a:pPr>
              <a:t>5</a:t>
            </a:fld>
            <a:endParaRPr lang="nl-NL"/>
          </a:p>
        </p:txBody>
      </p:sp>
    </p:spTree>
    <p:extLst>
      <p:ext uri="{BB962C8B-B14F-4D97-AF65-F5344CB8AC3E}">
        <p14:creationId xmlns:p14="http://schemas.microsoft.com/office/powerpoint/2010/main" val="248639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dirty="0"/>
              <a:t>…..spelen en leren wordt vaak los gekoppeld- nu gaan we een blad</a:t>
            </a:r>
            <a:r>
              <a:rPr lang="nl-NL" baseline="0" dirty="0"/>
              <a:t> maken- we gaan iets leren. spel en werken zijn twee activiteiten</a:t>
            </a:r>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13</a:t>
            </a:fld>
            <a:endParaRPr lang="nl-NL"/>
          </a:p>
        </p:txBody>
      </p:sp>
    </p:spTree>
    <p:extLst>
      <p:ext uri="{BB962C8B-B14F-4D97-AF65-F5344CB8AC3E}">
        <p14:creationId xmlns:p14="http://schemas.microsoft.com/office/powerpoint/2010/main" val="172055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dirty="0"/>
              <a:t>…..spelen en leren wordt vaak los gekoppeld- nu gaan we een blad</a:t>
            </a:r>
            <a:r>
              <a:rPr lang="nl-NL" baseline="0" dirty="0"/>
              <a:t> maken- we gaan iets leren. spel en werken zijn twee activiteiten</a:t>
            </a:r>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14</a:t>
            </a:fld>
            <a:endParaRPr lang="nl-NL"/>
          </a:p>
        </p:txBody>
      </p:sp>
    </p:spTree>
    <p:extLst>
      <p:ext uri="{BB962C8B-B14F-4D97-AF65-F5344CB8AC3E}">
        <p14:creationId xmlns:p14="http://schemas.microsoft.com/office/powerpoint/2010/main" val="3045391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dirty="0"/>
              <a:t>Vygotsky zocht de oorsprong van het denken in de interactie tussen kinderen en opvoeders. Ontwikkeling is volgens hem cultuur eigen maken. Onderwijs en opvoeding moet volgens Vygotsky vooruitlopen op de ontwikkeling van het kind en mede helpen vormgeven.</a:t>
            </a:r>
          </a:p>
          <a:p>
            <a:r>
              <a:rPr lang="nl-NL" dirty="0"/>
              <a:t>Ontwikkeling is niet een statisch, door rijping gedicteerd, proces. Maar evenmin een proces dat geheel afhankelijk is van toevallige omstandigheden. </a:t>
            </a:r>
          </a:p>
          <a:p>
            <a:r>
              <a:rPr lang="nl-NL" dirty="0"/>
              <a:t>Taaluitingen van jonge kinderen is een tot zichzelf spreken als begeleiding van handelen en dit wordt geïnternaliseerd tot stille, innerlijke spraak. Taal wordt extern gebruikt als communicatiemiddel, maar ook intern, als regulerend instrument. </a:t>
            </a:r>
            <a:r>
              <a:rPr lang="nl-NL" dirty="0" err="1"/>
              <a:t>Hardop-denken</a:t>
            </a:r>
            <a:r>
              <a:rPr lang="nl-NL" dirty="0"/>
              <a:t> wordt gezien als overgang naar innerlijke taal, het denken. Het denken is maar voor een deel talig. Taal ondersteunt ook het geheugen</a:t>
            </a:r>
          </a:p>
          <a:p>
            <a:endParaRPr lang="nl-NL" dirty="0"/>
          </a:p>
          <a:p>
            <a:r>
              <a:rPr lang="nl-NL" dirty="0"/>
              <a:t>Op lichamelijk, intellectueel en emotioneel niveau zijn discrepanties mogelijk tussen leeftijdsconforme ontwikkeling en daadwerkelijke ontwikkeling. Stimuleren is te afstandelijk, het helpt het kind niet actief genoeg. Om de potenties uit de zone van naaste ontwikkeling te actualiseren moet je uitleggen, voorzeggen, voordoen en samen doen. </a:t>
            </a:r>
          </a:p>
          <a:p>
            <a:r>
              <a:rPr lang="nl-NL" dirty="0"/>
              <a:t>Zone van actuele ontwikkeling: wat een kind nu zelfstandig kan. Zone van naaste ontwikkeling is wat een kind kan met jouw hulp. </a:t>
            </a:r>
            <a:endParaRPr lang="nl-NL" dirty="0">
              <a:solidFill>
                <a:schemeClr val="tx1"/>
              </a:solidFill>
            </a:endParaRPr>
          </a:p>
        </p:txBody>
      </p:sp>
      <p:sp>
        <p:nvSpPr>
          <p:cNvPr id="4" name="Tijdelijke aanduiding voor dianummer 3"/>
          <p:cNvSpPr>
            <a:spLocks noGrp="1"/>
          </p:cNvSpPr>
          <p:nvPr>
            <p:ph type="sldNum" sz="quarter" idx="10"/>
          </p:nvPr>
        </p:nvSpPr>
        <p:spPr/>
        <p:txBody>
          <a:bodyPr/>
          <a:lstStyle/>
          <a:p>
            <a:fld id="{DA155CE3-0E18-442D-9AF3-03992DEB3DC6}" type="slidenum">
              <a:rPr lang="nl-NL" smtClean="0"/>
              <a:pPr/>
              <a:t>15</a:t>
            </a:fld>
            <a:endParaRPr lang="nl-NL"/>
          </a:p>
        </p:txBody>
      </p:sp>
    </p:spTree>
    <p:extLst>
      <p:ext uri="{BB962C8B-B14F-4D97-AF65-F5344CB8AC3E}">
        <p14:creationId xmlns:p14="http://schemas.microsoft.com/office/powerpoint/2010/main" val="367188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DCA6B75-1B04-4CE6-9B4A-52A1CDCA5D3D}" type="slidenum">
              <a:rPr lang="nl-NL" smtClean="0"/>
              <a:pPr>
                <a:defRPr/>
              </a:pPr>
              <a:t>26</a:t>
            </a:fld>
            <a:endParaRPr lang="nl-NL"/>
          </a:p>
        </p:txBody>
      </p:sp>
    </p:spTree>
    <p:extLst>
      <p:ext uri="{BB962C8B-B14F-4D97-AF65-F5344CB8AC3E}">
        <p14:creationId xmlns:p14="http://schemas.microsoft.com/office/powerpoint/2010/main" val="205230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44EEF30-7207-4F5D-96ED-7B072ABE3B3A}" type="slidenum">
              <a:rPr lang="nl-NL" smtClean="0"/>
              <a:t>39</a:t>
            </a:fld>
            <a:endParaRPr lang="nl-NL"/>
          </a:p>
        </p:txBody>
      </p:sp>
      <p:sp>
        <p:nvSpPr>
          <p:cNvPr id="5" name="Tijdelijke aanduiding voor datum 4"/>
          <p:cNvSpPr>
            <a:spLocks noGrp="1"/>
          </p:cNvSpPr>
          <p:nvPr>
            <p:ph type="dt" idx="11"/>
          </p:nvPr>
        </p:nvSpPr>
        <p:spPr/>
        <p:txBody>
          <a:bodyPr/>
          <a:lstStyle/>
          <a:p>
            <a:r>
              <a:rPr lang="nl-NL"/>
              <a:t>04-10-2013</a:t>
            </a:r>
          </a:p>
        </p:txBody>
      </p:sp>
    </p:spTree>
    <p:extLst>
      <p:ext uri="{BB962C8B-B14F-4D97-AF65-F5344CB8AC3E}">
        <p14:creationId xmlns:p14="http://schemas.microsoft.com/office/powerpoint/2010/main" val="199196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Spel is geen aparte activiteit maar </a:t>
            </a:r>
            <a:r>
              <a:rPr lang="nl-NL" b="1" dirty="0"/>
              <a:t>een manier </a:t>
            </a:r>
            <a:r>
              <a:rPr lang="nl-NL" dirty="0"/>
              <a:t>waarop activiteiten worden uitgevoerd – regels en vrijheden verantwoordelijkheden-</a:t>
            </a:r>
            <a:r>
              <a:rPr lang="nl-NL" baseline="0" dirty="0"/>
              <a:t> je rol.</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betrokkenheid en betekenis van de deelnemers spel als een speciale uiting van een sociaal culturele activiteit. Het impliceert dat volwassene en kinderen samen leren vanuit een hoge betrokkenheid bezig zijn. Het leren is een </a:t>
            </a:r>
            <a:r>
              <a:rPr lang="nl-NL" b="1" dirty="0"/>
              <a:t>kwalitatieve vernieuwing </a:t>
            </a:r>
            <a:r>
              <a:rPr lang="nl-NL" dirty="0"/>
              <a:t>van de activiteit- </a:t>
            </a:r>
            <a:r>
              <a:rPr lang="nl-NL" b="1" dirty="0"/>
              <a:t>een leerverhaal- </a:t>
            </a:r>
            <a:r>
              <a:rPr lang="nl-NL" dirty="0"/>
              <a:t>waarin bv de regels complexer worden,meerdere/hoogwaardiger tools ingezet worden dichter bij de soc. </a:t>
            </a:r>
            <a:r>
              <a:rPr lang="nl-NL" dirty="0" err="1"/>
              <a:t>cult</a:t>
            </a:r>
            <a:r>
              <a:rPr lang="nl-NL" dirty="0"/>
              <a:t> werkelijkheid</a:t>
            </a:r>
          </a:p>
          <a:p>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52</a:t>
            </a:fld>
            <a:endParaRPr lang="nl-NL"/>
          </a:p>
        </p:txBody>
      </p:sp>
    </p:spTree>
    <p:extLst>
      <p:ext uri="{BB962C8B-B14F-4D97-AF65-F5344CB8AC3E}">
        <p14:creationId xmlns:p14="http://schemas.microsoft.com/office/powerpoint/2010/main" val="4294873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Spel is geen aparte activiteit maar </a:t>
            </a:r>
            <a:r>
              <a:rPr lang="nl-NL" b="1" dirty="0"/>
              <a:t>een manier </a:t>
            </a:r>
            <a:r>
              <a:rPr lang="nl-NL" dirty="0"/>
              <a:t>waarop activiteiten worden uitgevoerd – regels en vrijheden verantwoordelijkheden-</a:t>
            </a:r>
            <a:r>
              <a:rPr lang="nl-NL" baseline="0" dirty="0"/>
              <a:t> je rol.</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betrokkenheid en betekenis van de deelnemers spel als een speciale uiting van een sociaal culturele activiteit. Het impliceert dat volwassene en kinderen samen leren vanuit een hoge betrokkenheid bezig zijn. Het leren is een </a:t>
            </a:r>
            <a:r>
              <a:rPr lang="nl-NL" b="1" dirty="0"/>
              <a:t>kwalitatieve vernieuwing </a:t>
            </a:r>
            <a:r>
              <a:rPr lang="nl-NL" dirty="0"/>
              <a:t>van de activiteit- </a:t>
            </a:r>
            <a:r>
              <a:rPr lang="nl-NL" b="1" dirty="0"/>
              <a:t>een leerverhaal- </a:t>
            </a:r>
            <a:r>
              <a:rPr lang="nl-NL" dirty="0"/>
              <a:t>waarin bv de regels complexer worden,meerdere/hoogwaardiger tools ingezet worden dichter bij de soc. </a:t>
            </a:r>
            <a:r>
              <a:rPr lang="nl-NL" dirty="0" err="1"/>
              <a:t>cult</a:t>
            </a:r>
            <a:r>
              <a:rPr lang="nl-NL" dirty="0"/>
              <a:t> werkelijkheid</a:t>
            </a:r>
          </a:p>
          <a:p>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53</a:t>
            </a:fld>
            <a:endParaRPr lang="nl-NL"/>
          </a:p>
        </p:txBody>
      </p:sp>
    </p:spTree>
    <p:extLst>
      <p:ext uri="{BB962C8B-B14F-4D97-AF65-F5344CB8AC3E}">
        <p14:creationId xmlns:p14="http://schemas.microsoft.com/office/powerpoint/2010/main" val="3583420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pPr>
              <a:defRPr/>
            </a:pPr>
            <a:fld id="{C3BA7B53-990C-4F9B-B9A7-F2A3422555F0}" type="datetime1">
              <a:rPr lang="nl-NL" smtClean="0"/>
              <a:pPr>
                <a:defRPr/>
              </a:pPr>
              <a:t>10-11-2025</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pPr>
              <a:defRPr/>
            </a:pPr>
            <a:fld id="{8BF92332-2171-47FC-83A9-69EC8240A971}" type="slidenum">
              <a:rPr lang="nl-NL" smtClean="0"/>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pPr>
              <a:defRPr/>
            </a:pPr>
            <a:fld id="{C3670C53-47AA-419A-9C8A-2BB721B2579F}" type="datetime1">
              <a:rPr lang="nl-NL" smtClean="0"/>
              <a:pPr>
                <a:defRPr/>
              </a:pPr>
              <a:t>10-11-2025</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pPr>
              <a:defRPr/>
            </a:pPr>
            <a:fld id="{C7B0DE9D-7DB5-4CE0-8875-FB3589927151}" type="slidenum">
              <a:rPr lang="nl-NL" smtClean="0"/>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pPr>
              <a:defRPr/>
            </a:pPr>
            <a:fld id="{A2FDBA72-6205-48EE-8BA5-FAE8E05C33BC}" type="datetime1">
              <a:rPr lang="nl-NL" smtClean="0"/>
              <a:pPr>
                <a:defRPr/>
              </a:pPr>
              <a:t>10-11-2025</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pPr>
              <a:defRPr/>
            </a:pPr>
            <a:fld id="{C83617EE-51F0-4159-9398-2298E66722CE}" type="slidenum">
              <a:rPr lang="nl-NL" smtClean="0"/>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pPr>
              <a:defRPr/>
            </a:pPr>
            <a:fld id="{FD25E3BF-4703-4FE6-8608-4CF452634A8E}" type="datetime1">
              <a:rPr lang="nl-NL" smtClean="0"/>
              <a:pPr>
                <a:defRPr/>
              </a:pPr>
              <a:t>10-11-2025</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pPr>
              <a:defRPr/>
            </a:pPr>
            <a:fld id="{E2315D57-71A7-45B0-9512-B0EBED679E10}" type="slidenum">
              <a:rPr lang="nl-NL" smtClean="0"/>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pPr>
              <a:defRPr/>
            </a:pPr>
            <a:fld id="{DC5284B4-7123-466C-9C6F-16724686CEF2}" type="datetime1">
              <a:rPr lang="nl-NL" smtClean="0"/>
              <a:pPr>
                <a:defRPr/>
              </a:pPr>
              <a:t>10-11-2025</a:t>
            </a:fld>
            <a:endParaRPr lang="nl-NL"/>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pPr>
              <a:defRPr/>
            </a:pPr>
            <a:fld id="{389F2EAB-49A7-40BE-946D-E2B3CFFC0C3D}" type="slidenum">
              <a:rPr lang="nl-NL" smtClean="0"/>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a:xfrm>
            <a:off x="609600" y="6356351"/>
            <a:ext cx="2844800" cy="365125"/>
          </a:xfrm>
          <a:prstGeom prst="rect">
            <a:avLst/>
          </a:prstGeom>
        </p:spPr>
        <p:txBody>
          <a:bodyPr/>
          <a:lstStyle/>
          <a:p>
            <a:pPr>
              <a:defRPr/>
            </a:pPr>
            <a:fld id="{1795BA39-D359-41BF-9E4D-4A5BD6FB690A}" type="datetime1">
              <a:rPr lang="nl-NL" smtClean="0"/>
              <a:pPr>
                <a:defRPr/>
              </a:pPr>
              <a:t>10-11-2025</a:t>
            </a:fld>
            <a:endParaRPr lang="nl-NL"/>
          </a:p>
        </p:txBody>
      </p:sp>
      <p:sp>
        <p:nvSpPr>
          <p:cNvPr id="8" name="Tijdelijke aanduiding voor voettekst 7"/>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9" name="Tijdelijke aanduiding voor dianummer 8"/>
          <p:cNvSpPr>
            <a:spLocks noGrp="1"/>
          </p:cNvSpPr>
          <p:nvPr>
            <p:ph type="sldNum" sz="quarter" idx="12"/>
          </p:nvPr>
        </p:nvSpPr>
        <p:spPr>
          <a:xfrm>
            <a:off x="8737600" y="6356351"/>
            <a:ext cx="2844800" cy="365125"/>
          </a:xfrm>
          <a:prstGeom prst="rect">
            <a:avLst/>
          </a:prstGeom>
        </p:spPr>
        <p:txBody>
          <a:bodyPr/>
          <a:lstStyle/>
          <a:p>
            <a:pPr>
              <a:defRPr/>
            </a:pPr>
            <a:fld id="{2309E63F-2994-482C-9DBC-4DF3AF3AEFCD}" type="slidenum">
              <a:rPr lang="nl-NL" smtClean="0"/>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a:xfrm>
            <a:off x="609600" y="6356351"/>
            <a:ext cx="2844800" cy="365125"/>
          </a:xfrm>
          <a:prstGeom prst="rect">
            <a:avLst/>
          </a:prstGeom>
        </p:spPr>
        <p:txBody>
          <a:bodyPr/>
          <a:lstStyle/>
          <a:p>
            <a:pPr>
              <a:defRPr/>
            </a:pPr>
            <a:fld id="{645922F5-2F49-4973-8760-A4A82F6C8E11}" type="datetime1">
              <a:rPr lang="nl-NL" smtClean="0"/>
              <a:pPr>
                <a:defRPr/>
              </a:pPr>
              <a:t>10-11-2025</a:t>
            </a:fld>
            <a:endParaRPr lang="nl-NL"/>
          </a:p>
        </p:txBody>
      </p:sp>
      <p:sp>
        <p:nvSpPr>
          <p:cNvPr id="4" name="Tijdelijke aanduiding voor voettekst 3"/>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5" name="Tijdelijke aanduiding voor dianummer 4"/>
          <p:cNvSpPr>
            <a:spLocks noGrp="1"/>
          </p:cNvSpPr>
          <p:nvPr>
            <p:ph type="sldNum" sz="quarter" idx="12"/>
          </p:nvPr>
        </p:nvSpPr>
        <p:spPr>
          <a:xfrm>
            <a:off x="8737600" y="6356351"/>
            <a:ext cx="2844800" cy="365125"/>
          </a:xfrm>
          <a:prstGeom prst="rect">
            <a:avLst/>
          </a:prstGeom>
        </p:spPr>
        <p:txBody>
          <a:bodyPr/>
          <a:lstStyle/>
          <a:p>
            <a:pPr>
              <a:defRPr/>
            </a:pPr>
            <a:fld id="{24B87496-7572-4D90-BC57-BE0078AFBF23}" type="slidenum">
              <a:rPr lang="nl-NL" smtClean="0"/>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351"/>
            <a:ext cx="2844800" cy="365125"/>
          </a:xfrm>
          <a:prstGeom prst="rect">
            <a:avLst/>
          </a:prstGeom>
        </p:spPr>
        <p:txBody>
          <a:bodyPr/>
          <a:lstStyle/>
          <a:p>
            <a:pPr>
              <a:defRPr/>
            </a:pPr>
            <a:fld id="{B4564217-D906-439A-9158-C114E6DE65F9}" type="datetime1">
              <a:rPr lang="nl-NL" smtClean="0"/>
              <a:pPr>
                <a:defRPr/>
              </a:pPr>
              <a:t>10-11-2025</a:t>
            </a:fld>
            <a:endParaRPr lang="nl-NL"/>
          </a:p>
        </p:txBody>
      </p:sp>
      <p:sp>
        <p:nvSpPr>
          <p:cNvPr id="3" name="Tijdelijke aanduiding voor voettekst 2"/>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4" name="Tijdelijke aanduiding voor dianummer 3"/>
          <p:cNvSpPr>
            <a:spLocks noGrp="1"/>
          </p:cNvSpPr>
          <p:nvPr>
            <p:ph type="sldNum" sz="quarter" idx="12"/>
          </p:nvPr>
        </p:nvSpPr>
        <p:spPr>
          <a:xfrm>
            <a:off x="8737600" y="6356351"/>
            <a:ext cx="2844800" cy="365125"/>
          </a:xfrm>
          <a:prstGeom prst="rect">
            <a:avLst/>
          </a:prstGeom>
        </p:spPr>
        <p:txBody>
          <a:bodyPr/>
          <a:lstStyle/>
          <a:p>
            <a:pPr>
              <a:defRPr/>
            </a:pPr>
            <a:fld id="{7370F3DE-99BA-4936-83C7-B77CA2350895}" type="slidenum">
              <a:rPr lang="nl-NL" smtClean="0"/>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pPr>
              <a:defRPr/>
            </a:pPr>
            <a:fld id="{6425153C-74BE-46DC-8620-550F5C49AD73}" type="datetime1">
              <a:rPr lang="nl-NL" smtClean="0"/>
              <a:pPr>
                <a:defRPr/>
              </a:pPr>
              <a:t>10-11-2025</a:t>
            </a:fld>
            <a:endParaRPr lang="nl-NL"/>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pPr>
              <a:defRPr/>
            </a:pPr>
            <a:fld id="{80ED64E2-DFE5-4994-949A-B0552C20030B}" type="slidenum">
              <a:rPr lang="nl-NL" smtClean="0"/>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pPr>
              <a:defRPr/>
            </a:pPr>
            <a:fld id="{D89F05B3-740F-4EC1-96C9-990BBB53B78A}" type="datetime1">
              <a:rPr lang="nl-NL" smtClean="0"/>
              <a:pPr>
                <a:defRPr/>
              </a:pPr>
              <a:t>10-11-2025</a:t>
            </a:fld>
            <a:endParaRPr lang="nl-NL"/>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pPr>
              <a:defRPr/>
            </a:pPr>
            <a:fld id="{199C1A08-38AD-48D8-91A5-D20543A34FDC}" type="slidenum">
              <a:rPr lang="nl-NL" smtClean="0"/>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dt="0"/>
  <p:txStyles>
    <p:title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toolsofthemind.org/philosophy/vygotskian-approach/"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qozrqif-FDk?start=3&amp;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9.png"/><Relationship Id="rId18" Type="http://schemas.openxmlformats.org/officeDocument/2006/relationships/customXml" Target="../ink/ink9.xml"/><Relationship Id="rId3" Type="http://schemas.openxmlformats.org/officeDocument/2006/relationships/image" Target="../media/image57.jpeg"/><Relationship Id="rId7" Type="http://schemas.openxmlformats.org/officeDocument/2006/relationships/image" Target="../media/image6.png"/><Relationship Id="rId12" Type="http://schemas.openxmlformats.org/officeDocument/2006/relationships/customXml" Target="../ink/ink6.xml"/><Relationship Id="rId17" Type="http://schemas.openxmlformats.org/officeDocument/2006/relationships/image" Target="../media/image110.png"/><Relationship Id="rId2" Type="http://schemas.openxmlformats.org/officeDocument/2006/relationships/image" Target="../media/image56.jpeg"/><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86.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customXml" Target="../ink/ink5.xml"/><Relationship Id="rId19" Type="http://schemas.openxmlformats.org/officeDocument/2006/relationships/image" Target="../media/image12.png"/><Relationship Id="rId4" Type="http://schemas.openxmlformats.org/officeDocument/2006/relationships/customXml" Target="../ink/ink2.xml"/><Relationship Id="rId9" Type="http://schemas.openxmlformats.org/officeDocument/2006/relationships/image" Target="../media/image7.png"/><Relationship Id="rId14" Type="http://schemas.openxmlformats.org/officeDocument/2006/relationships/customXml" Target="../ink/ink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11.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16.xml"/><Relationship Id="rId3" Type="http://schemas.openxmlformats.org/officeDocument/2006/relationships/image" Target="../media/image61.png"/><Relationship Id="rId7" Type="http://schemas.openxmlformats.org/officeDocument/2006/relationships/customXml" Target="../ink/ink13.xml"/><Relationship Id="rId12" Type="http://schemas.openxmlformats.org/officeDocument/2006/relationships/image" Target="../media/image23.png"/><Relationship Id="rId2" Type="http://schemas.openxmlformats.org/officeDocument/2006/relationships/image" Target="../media/image60.jpe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15.xml"/><Relationship Id="rId5" Type="http://schemas.openxmlformats.org/officeDocument/2006/relationships/customXml" Target="../ink/ink12.xml"/><Relationship Id="rId15" Type="http://schemas.openxmlformats.org/officeDocument/2006/relationships/customXml" Target="../ink/ink17.xml"/><Relationship Id="rId10" Type="http://schemas.openxmlformats.org/officeDocument/2006/relationships/image" Target="../media/image22.png"/><Relationship Id="rId4" Type="http://schemas.openxmlformats.org/officeDocument/2006/relationships/image" Target="../media/image62.png"/><Relationship Id="rId9" Type="http://schemas.openxmlformats.org/officeDocument/2006/relationships/customXml" Target="../ink/ink14.xml"/><Relationship Id="rId14" Type="http://schemas.openxmlformats.org/officeDocument/2006/relationships/image" Target="../media/image24.png"/></Relationships>
</file>

<file path=ppt/slides/_rels/slide64.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image" Target="../media/image33.png"/><Relationship Id="rId3" Type="http://schemas.openxmlformats.org/officeDocument/2006/relationships/image" Target="../media/image64.png"/><Relationship Id="rId7" Type="http://schemas.openxmlformats.org/officeDocument/2006/relationships/image" Target="../media/image30.png"/><Relationship Id="rId12" Type="http://schemas.openxmlformats.org/officeDocument/2006/relationships/customXml" Target="../ink/ink21.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customXml" Target="../ink/ink18.xml"/><Relationship Id="rId11" Type="http://schemas.openxmlformats.org/officeDocument/2006/relationships/image" Target="../media/image32.png"/><Relationship Id="rId5" Type="http://schemas.openxmlformats.org/officeDocument/2006/relationships/image" Target="../media/image66.png"/><Relationship Id="rId15" Type="http://schemas.openxmlformats.org/officeDocument/2006/relationships/image" Target="../media/image34.png"/><Relationship Id="rId10" Type="http://schemas.openxmlformats.org/officeDocument/2006/relationships/customXml" Target="../ink/ink20.xml"/><Relationship Id="rId4" Type="http://schemas.openxmlformats.org/officeDocument/2006/relationships/image" Target="../media/image65.png"/><Relationship Id="rId9" Type="http://schemas.openxmlformats.org/officeDocument/2006/relationships/image" Target="../media/image31.png"/><Relationship Id="rId14" Type="http://schemas.openxmlformats.org/officeDocument/2006/relationships/customXml" Target="../ink/ink2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customXml" Target="../ink/ink27.xml"/><Relationship Id="rId18" Type="http://schemas.openxmlformats.org/officeDocument/2006/relationships/image" Target="../media/image50.png"/><Relationship Id="rId3" Type="http://schemas.openxmlformats.org/officeDocument/2006/relationships/image" Target="../media/image74.jpeg"/><Relationship Id="rId7" Type="http://schemas.openxmlformats.org/officeDocument/2006/relationships/customXml" Target="../ink/ink24.xml"/><Relationship Id="rId12" Type="http://schemas.openxmlformats.org/officeDocument/2006/relationships/image" Target="../media/image47.png"/><Relationship Id="rId17" Type="http://schemas.openxmlformats.org/officeDocument/2006/relationships/customXml" Target="../ink/ink29.xml"/><Relationship Id="rId2" Type="http://schemas.openxmlformats.org/officeDocument/2006/relationships/image" Target="../media/image73.jpeg"/><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customXml" Target="../ink/ink26.xml"/><Relationship Id="rId5" Type="http://schemas.openxmlformats.org/officeDocument/2006/relationships/customXml" Target="../ink/ink23.xml"/><Relationship Id="rId15" Type="http://schemas.openxmlformats.org/officeDocument/2006/relationships/customXml" Target="../ink/ink28.xml"/><Relationship Id="rId10" Type="http://schemas.openxmlformats.org/officeDocument/2006/relationships/image" Target="../media/image46.png"/><Relationship Id="rId19" Type="http://schemas.openxmlformats.org/officeDocument/2006/relationships/customXml" Target="../ink/ink30.xml"/><Relationship Id="rId4" Type="http://schemas.openxmlformats.org/officeDocument/2006/relationships/image" Target="../media/image75.jpeg"/><Relationship Id="rId9" Type="http://schemas.openxmlformats.org/officeDocument/2006/relationships/customXml" Target="../ink/ink25.xml"/><Relationship Id="rId1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540.png"/><Relationship Id="rId5" Type="http://schemas.openxmlformats.org/officeDocument/2006/relationships/customXml" Target="../ink/ink32.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customXml" Target="../ink/ink33.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customXml" Target="../ink/ink39.xml"/><Relationship Id="rId3" Type="http://schemas.openxmlformats.org/officeDocument/2006/relationships/image" Target="../media/image85.jpeg"/><Relationship Id="rId7" Type="http://schemas.openxmlformats.org/officeDocument/2006/relationships/image" Target="../media/image660.png"/><Relationship Id="rId12" Type="http://schemas.openxmlformats.org/officeDocument/2006/relationships/customXml" Target="../ink/ink38.xml"/><Relationship Id="rId17" Type="http://schemas.openxmlformats.org/officeDocument/2006/relationships/image" Target="../media/image69.png"/><Relationship Id="rId2" Type="http://schemas.openxmlformats.org/officeDocument/2006/relationships/image" Target="../media/image84.jpeg"/><Relationship Id="rId16" Type="http://schemas.openxmlformats.org/officeDocument/2006/relationships/customXml" Target="../ink/ink41.xml"/><Relationship Id="rId1" Type="http://schemas.openxmlformats.org/officeDocument/2006/relationships/slideLayout" Target="../slideLayouts/slideLayout2.xml"/><Relationship Id="rId6" Type="http://schemas.openxmlformats.org/officeDocument/2006/relationships/customXml" Target="../ink/ink35.xml"/><Relationship Id="rId11" Type="http://schemas.openxmlformats.org/officeDocument/2006/relationships/image" Target="../media/image12.png"/><Relationship Id="rId5" Type="http://schemas.openxmlformats.org/officeDocument/2006/relationships/image" Target="../media/image650.png"/><Relationship Id="rId15" Type="http://schemas.openxmlformats.org/officeDocument/2006/relationships/image" Target="../media/image68.png"/><Relationship Id="rId10" Type="http://schemas.openxmlformats.org/officeDocument/2006/relationships/customXml" Target="../ink/ink37.xml"/><Relationship Id="rId4" Type="http://schemas.openxmlformats.org/officeDocument/2006/relationships/customXml" Target="../ink/ink34.xml"/><Relationship Id="rId9" Type="http://schemas.openxmlformats.org/officeDocument/2006/relationships/image" Target="../media/image67.png"/><Relationship Id="rId14" Type="http://schemas.openxmlformats.org/officeDocument/2006/relationships/customXml" Target="../ink/ink40.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customXml" Target="../ink/ink42.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customXml" Target="../ink/ink44.xml"/><Relationship Id="rId13" Type="http://schemas.openxmlformats.org/officeDocument/2006/relationships/image" Target="../media/image82.png"/><Relationship Id="rId18" Type="http://schemas.openxmlformats.org/officeDocument/2006/relationships/customXml" Target="../ink/ink49.xml"/><Relationship Id="rId3" Type="http://schemas.openxmlformats.org/officeDocument/2006/relationships/image" Target="../media/image91.jpeg"/><Relationship Id="rId7" Type="http://schemas.openxmlformats.org/officeDocument/2006/relationships/image" Target="../media/image79.png"/><Relationship Id="rId12" Type="http://schemas.openxmlformats.org/officeDocument/2006/relationships/customXml" Target="../ink/ink46.xml"/><Relationship Id="rId17" Type="http://schemas.openxmlformats.org/officeDocument/2006/relationships/image" Target="../media/image84.png"/><Relationship Id="rId2" Type="http://schemas.openxmlformats.org/officeDocument/2006/relationships/image" Target="../media/image90.jpeg"/><Relationship Id="rId16" Type="http://schemas.openxmlformats.org/officeDocument/2006/relationships/customXml" Target="../ink/ink48.xml"/><Relationship Id="rId1" Type="http://schemas.openxmlformats.org/officeDocument/2006/relationships/slideLayout" Target="../slideLayouts/slideLayout2.xml"/><Relationship Id="rId6" Type="http://schemas.openxmlformats.org/officeDocument/2006/relationships/customXml" Target="../ink/ink43.xml"/><Relationship Id="rId11" Type="http://schemas.openxmlformats.org/officeDocument/2006/relationships/image" Target="../media/image81.png"/><Relationship Id="rId5" Type="http://schemas.openxmlformats.org/officeDocument/2006/relationships/image" Target="../media/image93.jpeg"/><Relationship Id="rId15" Type="http://schemas.openxmlformats.org/officeDocument/2006/relationships/image" Target="../media/image83.png"/><Relationship Id="rId10" Type="http://schemas.openxmlformats.org/officeDocument/2006/relationships/customXml" Target="../ink/ink45.xml"/><Relationship Id="rId19" Type="http://schemas.openxmlformats.org/officeDocument/2006/relationships/image" Target="../media/image85.png"/><Relationship Id="rId4" Type="http://schemas.openxmlformats.org/officeDocument/2006/relationships/image" Target="../media/image92.jpeg"/><Relationship Id="rId9" Type="http://schemas.openxmlformats.org/officeDocument/2006/relationships/image" Target="../media/image80.png"/><Relationship Id="rId14" Type="http://schemas.openxmlformats.org/officeDocument/2006/relationships/customXml" Target="../ink/ink47.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video" Target="https://www.youtube.com/embed/M6nGCGPeB7s?start=213&amp;feature=oembed"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l.vandermeer@de-activiteit.nl" TargetMode="External"/><Relationship Id="rId2" Type="http://schemas.openxmlformats.org/officeDocument/2006/relationships/image" Target="../media/image102.jpe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innen, persoon, muur, baby&#10;&#10;Automatisch gegenereerde beschrijving">
            <a:extLst>
              <a:ext uri="{FF2B5EF4-FFF2-40B4-BE49-F238E27FC236}">
                <a16:creationId xmlns:a16="http://schemas.microsoft.com/office/drawing/2014/main" id="{81D9AC4E-249C-0CE4-FF20-B01B902D7253}"/>
              </a:ext>
            </a:extLst>
          </p:cNvPr>
          <p:cNvPicPr>
            <a:picLocks noChangeAspect="1"/>
          </p:cNvPicPr>
          <p:nvPr/>
        </p:nvPicPr>
        <p:blipFill rotWithShape="1">
          <a:blip r:embed="rId3">
            <a:extLst>
              <a:ext uri="{28A0092B-C50C-407E-A947-70E740481C1C}">
                <a14:useLocalDpi xmlns:a14="http://schemas.microsoft.com/office/drawing/2010/main" val="0"/>
              </a:ext>
            </a:extLst>
          </a:blip>
          <a:srcRect b="2234"/>
          <a:stretch/>
        </p:blipFill>
        <p:spPr>
          <a:xfrm>
            <a:off x="-24680" y="-27384"/>
            <a:ext cx="12226100" cy="6857999"/>
          </a:xfrm>
          <a:prstGeom prst="rect">
            <a:avLst/>
          </a:prstGeom>
        </p:spPr>
      </p:pic>
      <p:sp>
        <p:nvSpPr>
          <p:cNvPr id="4" name="Rechthoek 3">
            <a:extLst>
              <a:ext uri="{FF2B5EF4-FFF2-40B4-BE49-F238E27FC236}">
                <a16:creationId xmlns:a16="http://schemas.microsoft.com/office/drawing/2014/main" id="{9F5B0201-EB85-8C03-1877-C3E5B707AE98}"/>
              </a:ext>
            </a:extLst>
          </p:cNvPr>
          <p:cNvSpPr/>
          <p:nvPr/>
        </p:nvSpPr>
        <p:spPr>
          <a:xfrm>
            <a:off x="676717" y="1"/>
            <a:ext cx="2890239" cy="6857999"/>
          </a:xfrm>
          <a:prstGeom prst="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dirty="0">
              <a:ln w="0"/>
              <a:solidFill>
                <a:schemeClr val="tx1"/>
              </a:solidFill>
              <a:effectLst>
                <a:outerShdw blurRad="38100" dist="19050" dir="2700000" algn="tl" rotWithShape="0">
                  <a:schemeClr val="dk1">
                    <a:alpha val="40000"/>
                  </a:schemeClr>
                </a:outerShdw>
              </a:effectLst>
            </a:endParaRPr>
          </a:p>
        </p:txBody>
      </p:sp>
      <p:pic>
        <p:nvPicPr>
          <p:cNvPr id="5" name="Afbeelding 4">
            <a:extLst>
              <a:ext uri="{FF2B5EF4-FFF2-40B4-BE49-F238E27FC236}">
                <a16:creationId xmlns:a16="http://schemas.microsoft.com/office/drawing/2014/main" id="{920EF790-9361-E909-EDE1-A768A8BB720C}"/>
              </a:ext>
            </a:extLst>
          </p:cNvPr>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815308" y="411283"/>
            <a:ext cx="2678502" cy="19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2881232E-F04B-2416-4340-F659D31FCC7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15308" y="5565515"/>
            <a:ext cx="2613056" cy="723508"/>
          </a:xfrm>
          <a:prstGeom prst="rect">
            <a:avLst/>
          </a:prstGeom>
        </p:spPr>
      </p:pic>
      <p:grpSp>
        <p:nvGrpSpPr>
          <p:cNvPr id="7" name="Groep 6">
            <a:extLst>
              <a:ext uri="{FF2B5EF4-FFF2-40B4-BE49-F238E27FC236}">
                <a16:creationId xmlns:a16="http://schemas.microsoft.com/office/drawing/2014/main" id="{D5F1F9A7-9F16-F628-643D-B5250FB06546}"/>
              </a:ext>
            </a:extLst>
          </p:cNvPr>
          <p:cNvGrpSpPr/>
          <p:nvPr/>
        </p:nvGrpSpPr>
        <p:grpSpPr>
          <a:xfrm>
            <a:off x="478" y="5698497"/>
            <a:ext cx="12201993" cy="1169233"/>
            <a:chOff x="-9993" y="5688767"/>
            <a:chExt cx="12219481" cy="1169233"/>
          </a:xfrm>
        </p:grpSpPr>
        <p:sp>
          <p:nvSpPr>
            <p:cNvPr id="8" name="Vrije vorm 7">
              <a:extLst>
                <a:ext uri="{FF2B5EF4-FFF2-40B4-BE49-F238E27FC236}">
                  <a16:creationId xmlns:a16="http://schemas.microsoft.com/office/drawing/2014/main" id="{D3B1EEC2-6BA6-0E0C-F708-37CE7829CF7E}"/>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2E8FA7DA-C00A-6867-C5F2-8BCE7BA8099D}"/>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a:extLst>
              <a:ext uri="{FF2B5EF4-FFF2-40B4-BE49-F238E27FC236}">
                <a16:creationId xmlns:a16="http://schemas.microsoft.com/office/drawing/2014/main" id="{5A6B3E5D-5B91-9DF9-0731-16CADE30C6E4}"/>
              </a:ext>
            </a:extLst>
          </p:cNvPr>
          <p:cNvSpPr txBox="1">
            <a:spLocks/>
          </p:cNvSpPr>
          <p:nvPr/>
        </p:nvSpPr>
        <p:spPr>
          <a:xfrm>
            <a:off x="4185230" y="692697"/>
            <a:ext cx="7757410" cy="4056365"/>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Opleiding tot trainer</a:t>
            </a:r>
            <a:b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Startblokken</a:t>
            </a:r>
            <a:b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van Basisontwikkeling</a:t>
            </a:r>
            <a:b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3600" dirty="0">
                <a:solidFill>
                  <a:schemeClr val="bg1"/>
                </a:solidFill>
                <a:latin typeface="Verdana" panose="020B0604030504040204" pitchFamily="34" charset="0"/>
                <a:ea typeface="Verdana" panose="020B0604030504040204" pitchFamily="34" charset="0"/>
                <a:cs typeface="Verdana" panose="020B0604030504040204" pitchFamily="34" charset="0"/>
              </a:rPr>
              <a:t>DAG 2</a:t>
            </a:r>
            <a:endParaRPr lang="nl-NL" sz="6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61127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4C264579-6603-0DDF-69AE-7B34C3EC5744}"/>
              </a:ext>
            </a:extLst>
          </p:cNvPr>
          <p:cNvSpPr>
            <a:spLocks noGrp="1"/>
          </p:cNvSpPr>
          <p:nvPr>
            <p:ph idx="1"/>
          </p:nvPr>
        </p:nvSpPr>
        <p:spPr>
          <a:xfrm>
            <a:off x="609600" y="3212976"/>
            <a:ext cx="10972800" cy="2913188"/>
          </a:xfrm>
        </p:spPr>
        <p:txBody>
          <a:bodyPr>
            <a:normAutofit/>
          </a:bodyPr>
          <a:lstStyle/>
          <a:p>
            <a:pPr>
              <a:lnSpc>
                <a:spcPct val="150000"/>
              </a:lnSpc>
              <a:spcBef>
                <a:spcPts val="400"/>
              </a:spcBef>
            </a:pPr>
            <a:r>
              <a:rPr lang="nl-NL" sz="2600" dirty="0">
                <a:latin typeface="Verdana" panose="020B0604030504040204" pitchFamily="34" charset="0"/>
                <a:ea typeface="Verdana" panose="020B0604030504040204" pitchFamily="34" charset="0"/>
                <a:cs typeface="Verdana" panose="020B0604030504040204" pitchFamily="34" charset="0"/>
              </a:rPr>
              <a:t>Denken</a:t>
            </a:r>
          </a:p>
          <a:p>
            <a:pPr>
              <a:lnSpc>
                <a:spcPct val="150000"/>
              </a:lnSpc>
              <a:spcBef>
                <a:spcPts val="400"/>
              </a:spcBef>
            </a:pPr>
            <a:r>
              <a:rPr lang="nl-NL" sz="2600" dirty="0"/>
              <a:t>Delen</a:t>
            </a:r>
          </a:p>
          <a:p>
            <a:pPr>
              <a:lnSpc>
                <a:spcPct val="150000"/>
              </a:lnSpc>
              <a:spcBef>
                <a:spcPts val="400"/>
              </a:spcBef>
            </a:pPr>
            <a:r>
              <a:rPr lang="nl-NL" sz="2600" dirty="0"/>
              <a:t>Uitwisselen</a:t>
            </a:r>
            <a:endParaRPr lang="nl-NL" sz="2600" dirty="0">
              <a:latin typeface="Verdana" panose="020B0604030504040204" pitchFamily="34" charset="0"/>
              <a:ea typeface="Verdana" panose="020B0604030504040204" pitchFamily="34" charset="0"/>
              <a:cs typeface="Verdana" panose="020B0604030504040204" pitchFamily="34" charset="0"/>
            </a:endParaRPr>
          </a:p>
        </p:txBody>
      </p:sp>
      <p:grpSp>
        <p:nvGrpSpPr>
          <p:cNvPr id="10" name="Groep 9">
            <a:extLst>
              <a:ext uri="{FF2B5EF4-FFF2-40B4-BE49-F238E27FC236}">
                <a16:creationId xmlns:a16="http://schemas.microsoft.com/office/drawing/2014/main" id="{D3FB00BE-DAD9-152B-51B5-E81F4D672216}"/>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7E5BD07-1D69-5BBC-93D8-FB47F496264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2CA021EC-0784-D472-C7B2-EF9DDAB1C8E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Vrije vorm 12">
            <a:extLst>
              <a:ext uri="{FF2B5EF4-FFF2-40B4-BE49-F238E27FC236}">
                <a16:creationId xmlns:a16="http://schemas.microsoft.com/office/drawing/2014/main" id="{EC8D8827-5EC9-BA63-6EAB-15837C22E35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19421169-987D-8133-01EF-ABB9AFB5282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pic>
        <p:nvPicPr>
          <p:cNvPr id="16" name="Afbeelding 4">
            <a:extLst>
              <a:ext uri="{FF2B5EF4-FFF2-40B4-BE49-F238E27FC236}">
                <a16:creationId xmlns:a16="http://schemas.microsoft.com/office/drawing/2014/main" id="{5ABC7612-BBCF-D3CC-88EA-FF628195460B}"/>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a:extLst>
              <a:ext uri="{FF2B5EF4-FFF2-40B4-BE49-F238E27FC236}">
                <a16:creationId xmlns:a16="http://schemas.microsoft.com/office/drawing/2014/main" id="{B1844A0F-61C0-5DDF-CD49-4B50252C07E8}"/>
              </a:ext>
            </a:extLst>
          </p:cNvPr>
          <p:cNvSpPr txBox="1">
            <a:spLocks/>
          </p:cNvSpPr>
          <p:nvPr/>
        </p:nvSpPr>
        <p:spPr>
          <a:xfrm>
            <a:off x="609600" y="1941027"/>
            <a:ext cx="7502624" cy="839901"/>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Wat is jouw spelherinnering?</a:t>
            </a:r>
          </a:p>
        </p:txBody>
      </p:sp>
    </p:spTree>
    <p:extLst>
      <p:ext uri="{BB962C8B-B14F-4D97-AF65-F5344CB8AC3E}">
        <p14:creationId xmlns:p14="http://schemas.microsoft.com/office/powerpoint/2010/main" val="4213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4C264579-6603-0DDF-69AE-7B34C3EC5744}"/>
              </a:ext>
            </a:extLst>
          </p:cNvPr>
          <p:cNvSpPr>
            <a:spLocks noGrp="1"/>
          </p:cNvSpPr>
          <p:nvPr>
            <p:ph idx="1"/>
          </p:nvPr>
        </p:nvSpPr>
        <p:spPr>
          <a:xfrm>
            <a:off x="609600" y="3429000"/>
            <a:ext cx="10972800" cy="2697164"/>
          </a:xfrm>
        </p:spPr>
        <p:txBody>
          <a:bodyPr>
            <a:normAutofit/>
          </a:bodyPr>
          <a:lstStyle/>
          <a:p>
            <a:pPr>
              <a:lnSpc>
                <a:spcPct val="150000"/>
              </a:lnSpc>
              <a:spcBef>
                <a:spcPts val="400"/>
              </a:spcBef>
            </a:pPr>
            <a:r>
              <a:rPr lang="nl-NL" sz="2600" dirty="0">
                <a:latin typeface="Verdana" panose="020B0604030504040204" pitchFamily="34" charset="0"/>
                <a:ea typeface="Verdana" panose="020B0604030504040204" pitchFamily="34" charset="0"/>
                <a:cs typeface="Verdana" panose="020B0604030504040204" pitchFamily="34" charset="0"/>
              </a:rPr>
              <a:t>Welke kenmerken heeft spel?</a:t>
            </a:r>
          </a:p>
          <a:p>
            <a:pPr>
              <a:lnSpc>
                <a:spcPct val="150000"/>
              </a:lnSpc>
              <a:spcBef>
                <a:spcPts val="400"/>
              </a:spcBef>
            </a:pPr>
            <a:r>
              <a:rPr lang="nl-NL" sz="2600" dirty="0"/>
              <a:t>Wat is het belang van spel?</a:t>
            </a:r>
          </a:p>
          <a:p>
            <a:pPr>
              <a:lnSpc>
                <a:spcPct val="150000"/>
              </a:lnSpc>
              <a:spcBef>
                <a:spcPts val="400"/>
              </a:spcBef>
            </a:pPr>
            <a:r>
              <a:rPr lang="nl-NL" sz="2600" dirty="0">
                <a:latin typeface="Verdana" panose="020B0604030504040204" pitchFamily="34" charset="0"/>
                <a:ea typeface="Verdana" panose="020B0604030504040204" pitchFamily="34" charset="0"/>
                <a:cs typeface="Verdana" panose="020B0604030504040204" pitchFamily="34" charset="0"/>
              </a:rPr>
              <a:t>Wat leren </a:t>
            </a:r>
            <a:r>
              <a:rPr lang="nl-NL" sz="2600" dirty="0"/>
              <a:t>we van spel?</a:t>
            </a:r>
            <a:endParaRPr lang="nl-NL" sz="2600" dirty="0">
              <a:latin typeface="Verdana" panose="020B0604030504040204" pitchFamily="34" charset="0"/>
              <a:ea typeface="Verdana" panose="020B0604030504040204" pitchFamily="34" charset="0"/>
              <a:cs typeface="Verdana" panose="020B0604030504040204" pitchFamily="34" charset="0"/>
            </a:endParaRPr>
          </a:p>
        </p:txBody>
      </p:sp>
      <p:grpSp>
        <p:nvGrpSpPr>
          <p:cNvPr id="10" name="Groep 9">
            <a:extLst>
              <a:ext uri="{FF2B5EF4-FFF2-40B4-BE49-F238E27FC236}">
                <a16:creationId xmlns:a16="http://schemas.microsoft.com/office/drawing/2014/main" id="{D3FB00BE-DAD9-152B-51B5-E81F4D672216}"/>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7E5BD07-1D69-5BBC-93D8-FB47F496264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2CA021EC-0784-D472-C7B2-EF9DDAB1C8E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Vrije vorm 12">
            <a:extLst>
              <a:ext uri="{FF2B5EF4-FFF2-40B4-BE49-F238E27FC236}">
                <a16:creationId xmlns:a16="http://schemas.microsoft.com/office/drawing/2014/main" id="{EC8D8827-5EC9-BA63-6EAB-15837C22E35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19421169-987D-8133-01EF-ABB9AFB5282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5" name="Titel 1">
            <a:extLst>
              <a:ext uri="{FF2B5EF4-FFF2-40B4-BE49-F238E27FC236}">
                <a16:creationId xmlns:a16="http://schemas.microsoft.com/office/drawing/2014/main" id="{36CE9228-15A7-69D2-02A8-00E323F2BD62}"/>
              </a:ext>
            </a:extLst>
          </p:cNvPr>
          <p:cNvSpPr txBox="1">
            <a:spLocks/>
          </p:cNvSpPr>
          <p:nvPr/>
        </p:nvSpPr>
        <p:spPr>
          <a:xfrm>
            <a:off x="609600" y="1941027"/>
            <a:ext cx="7502624" cy="1268526"/>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Wat verstaan we binnen Startblokken onder spel?</a:t>
            </a:r>
          </a:p>
        </p:txBody>
      </p:sp>
      <p:pic>
        <p:nvPicPr>
          <p:cNvPr id="16" name="Afbeelding 4">
            <a:extLst>
              <a:ext uri="{FF2B5EF4-FFF2-40B4-BE49-F238E27FC236}">
                <a16:creationId xmlns:a16="http://schemas.microsoft.com/office/drawing/2014/main" id="{5ABC7612-BBCF-D3CC-88EA-FF628195460B}"/>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085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kstvak 3"/>
          <p:cNvSpPr txBox="1">
            <a:spLocks noChangeArrowheads="1"/>
          </p:cNvSpPr>
          <p:nvPr/>
        </p:nvSpPr>
        <p:spPr bwMode="auto">
          <a:xfrm>
            <a:off x="3432176" y="4980742"/>
            <a:ext cx="5040313" cy="708025"/>
          </a:xfrm>
          <a:prstGeom prst="rect">
            <a:avLst/>
          </a:prstGeom>
          <a:noFill/>
          <a:ln w="9525">
            <a:noFill/>
            <a:miter lim="800000"/>
            <a:headEnd/>
            <a:tailEnd/>
          </a:ln>
        </p:spPr>
        <p:txBody>
          <a:bodyPr>
            <a:spAutoFit/>
          </a:bodyPr>
          <a:lstStyle/>
          <a:p>
            <a:pPr algn="ctr"/>
            <a:r>
              <a:rPr lang="nl-NL" sz="4000" dirty="0">
                <a:latin typeface="Verdana" panose="020B0604030504040204" pitchFamily="34" charset="0"/>
                <a:ea typeface="Verdana" panose="020B0604030504040204" pitchFamily="34" charset="0"/>
                <a:cs typeface="Verdana" panose="020B0604030504040204" pitchFamily="34" charset="0"/>
              </a:rPr>
              <a:t>Spel in het hart</a:t>
            </a:r>
          </a:p>
        </p:txBody>
      </p:sp>
      <p:sp>
        <p:nvSpPr>
          <p:cNvPr id="8" name="Hart 3"/>
          <p:cNvSpPr>
            <a:spLocks noChangeArrowheads="1"/>
          </p:cNvSpPr>
          <p:nvPr/>
        </p:nvSpPr>
        <p:spPr bwMode="auto">
          <a:xfrm>
            <a:off x="4223792" y="1818681"/>
            <a:ext cx="3102201" cy="2781284"/>
          </a:xfrm>
          <a:custGeom>
            <a:avLst/>
            <a:gdLst>
              <a:gd name="T0" fmla="*/ 1104900 w 2209800"/>
              <a:gd name="T1" fmla="*/ 495300 h 1981200"/>
              <a:gd name="T2" fmla="*/ 1104900 w 2209800"/>
              <a:gd name="T3" fmla="*/ 1981200 h 1981200"/>
              <a:gd name="T4" fmla="*/ 3 60000 65536"/>
              <a:gd name="T5" fmla="*/ 1 60000 65536"/>
              <a:gd name="T6" fmla="*/ 368300 w 2209800"/>
              <a:gd name="T7" fmla="*/ 495300 h 1981200"/>
              <a:gd name="T8" fmla="*/ 1841500 w 2209800"/>
              <a:gd name="T9" fmla="*/ 1320800 h 1981200"/>
            </a:gdLst>
            <a:ahLst/>
            <a:cxnLst>
              <a:cxn ang="T4">
                <a:pos x="T0" y="T1"/>
              </a:cxn>
              <a:cxn ang="T5">
                <a:pos x="T2" y="T3"/>
              </a:cxn>
            </a:cxnLst>
            <a:rect l="T6" t="T7" r="T8" b="T9"/>
            <a:pathLst>
              <a:path w="2209800" h="1981200">
                <a:moveTo>
                  <a:pt x="1104900" y="495300"/>
                </a:moveTo>
                <a:cubicBezTo>
                  <a:pt x="1565275" y="-660400"/>
                  <a:pt x="3360738" y="495300"/>
                  <a:pt x="1104900" y="1981200"/>
                </a:cubicBezTo>
                <a:cubicBezTo>
                  <a:pt x="-1150938" y="495300"/>
                  <a:pt x="644525" y="-660400"/>
                  <a:pt x="1104900" y="495300"/>
                </a:cubicBezTo>
                <a:close/>
              </a:path>
            </a:pathLst>
          </a:cu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lstStyle/>
          <a:p>
            <a:pPr>
              <a:defRPr/>
            </a:pPr>
            <a:endParaRPr lang="nl-NL"/>
          </a:p>
        </p:txBody>
      </p:sp>
      <p:grpSp>
        <p:nvGrpSpPr>
          <p:cNvPr id="2" name="Groep 1">
            <a:extLst>
              <a:ext uri="{FF2B5EF4-FFF2-40B4-BE49-F238E27FC236}">
                <a16:creationId xmlns:a16="http://schemas.microsoft.com/office/drawing/2014/main" id="{7EA32C77-6538-3B2C-8504-DEBE71440462}"/>
              </a:ext>
            </a:extLst>
          </p:cNvPr>
          <p:cNvGrpSpPr/>
          <p:nvPr/>
        </p:nvGrpSpPr>
        <p:grpSpPr>
          <a:xfrm>
            <a:off x="-9993" y="5688767"/>
            <a:ext cx="12201993" cy="1169233"/>
            <a:chOff x="-9993" y="5688767"/>
            <a:chExt cx="12219481" cy="1169233"/>
          </a:xfrm>
        </p:grpSpPr>
        <p:sp>
          <p:nvSpPr>
            <p:cNvPr id="3" name="Vrije vorm 2">
              <a:extLst>
                <a:ext uri="{FF2B5EF4-FFF2-40B4-BE49-F238E27FC236}">
                  <a16:creationId xmlns:a16="http://schemas.microsoft.com/office/drawing/2014/main" id="{CEA34608-9822-7571-4121-25EBA246BC95}"/>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6B9780AF-7064-CEB6-4522-2DBE67AA8619}"/>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 name="Vrije vorm 4">
            <a:extLst>
              <a:ext uri="{FF2B5EF4-FFF2-40B4-BE49-F238E27FC236}">
                <a16:creationId xmlns:a16="http://schemas.microsoft.com/office/drawing/2014/main" id="{FB8590F5-81F5-A360-5AD5-A772A60237F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6AD0D878-D205-676E-AD09-2AC523DE0C1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56758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5BB83CBB-3A19-55DF-A7D8-5329F671C27B}"/>
              </a:ext>
            </a:extLst>
          </p:cNvPr>
          <p:cNvSpPr>
            <a:spLocks noGrp="1"/>
          </p:cNvSpPr>
          <p:nvPr>
            <p:ph idx="1"/>
          </p:nvPr>
        </p:nvSpPr>
        <p:spPr>
          <a:xfrm>
            <a:off x="609600" y="3209553"/>
            <a:ext cx="10972800" cy="2916611"/>
          </a:xfrm>
        </p:spPr>
        <p:txBody>
          <a:bodyPr>
            <a:normAutofit/>
          </a:bodyPr>
          <a:lstStyle/>
          <a:p>
            <a:r>
              <a:rPr lang="nl-NL" sz="2600" dirty="0"/>
              <a:t>Spel; een activiteit op zichzelf</a:t>
            </a:r>
          </a:p>
          <a:p>
            <a:r>
              <a:rPr lang="nl-NL" sz="2600" dirty="0"/>
              <a:t>Een werkelijkheid naast de werkelijkheid</a:t>
            </a:r>
          </a:p>
          <a:p>
            <a:r>
              <a:rPr lang="nl-NL" sz="2600" dirty="0"/>
              <a:t>Een activiteit die onderscheiden moet worden van andere soorten activiteiten</a:t>
            </a:r>
          </a:p>
        </p:txBody>
      </p:sp>
      <p:sp>
        <p:nvSpPr>
          <p:cNvPr id="10" name="Titel 1">
            <a:extLst>
              <a:ext uri="{FF2B5EF4-FFF2-40B4-BE49-F238E27FC236}">
                <a16:creationId xmlns:a16="http://schemas.microsoft.com/office/drawing/2014/main" id="{E46E04CB-33F5-3A70-B0E9-524ABD207062}"/>
              </a:ext>
            </a:extLst>
          </p:cNvPr>
          <p:cNvSpPr txBox="1">
            <a:spLocks/>
          </p:cNvSpPr>
          <p:nvPr/>
        </p:nvSpPr>
        <p:spPr>
          <a:xfrm>
            <a:off x="609600" y="1941027"/>
            <a:ext cx="7502624" cy="1268526"/>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Maatschappelijke trends</a:t>
            </a:r>
          </a:p>
        </p:txBody>
      </p:sp>
      <p:pic>
        <p:nvPicPr>
          <p:cNvPr id="11" name="Afbeelding 4">
            <a:extLst>
              <a:ext uri="{FF2B5EF4-FFF2-40B4-BE49-F238E27FC236}">
                <a16:creationId xmlns:a16="http://schemas.microsoft.com/office/drawing/2014/main" id="{422C43AE-72CC-265E-4EDE-5846EAE48026}"/>
              </a:ext>
            </a:extLst>
          </p:cNvPr>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ep 11">
            <a:extLst>
              <a:ext uri="{FF2B5EF4-FFF2-40B4-BE49-F238E27FC236}">
                <a16:creationId xmlns:a16="http://schemas.microsoft.com/office/drawing/2014/main" id="{98B58AAA-5371-DC24-4AF9-7780036A95DE}"/>
              </a:ext>
            </a:extLst>
          </p:cNvPr>
          <p:cNvGrpSpPr/>
          <p:nvPr/>
        </p:nvGrpSpPr>
        <p:grpSpPr>
          <a:xfrm>
            <a:off x="-9993" y="5688767"/>
            <a:ext cx="12201993" cy="1169233"/>
            <a:chOff x="-9993" y="5688767"/>
            <a:chExt cx="12219481" cy="1169233"/>
          </a:xfrm>
        </p:grpSpPr>
        <p:sp>
          <p:nvSpPr>
            <p:cNvPr id="13" name="Vrije vorm 12">
              <a:extLst>
                <a:ext uri="{FF2B5EF4-FFF2-40B4-BE49-F238E27FC236}">
                  <a16:creationId xmlns:a16="http://schemas.microsoft.com/office/drawing/2014/main" id="{375E5B6B-1D22-F10B-1632-2C817E9ADE8F}"/>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BF73FBE4-4347-A31B-D905-3FB9A504A2A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5" name="Vrije vorm 14">
            <a:extLst>
              <a:ext uri="{FF2B5EF4-FFF2-40B4-BE49-F238E27FC236}">
                <a16:creationId xmlns:a16="http://schemas.microsoft.com/office/drawing/2014/main" id="{6580BA70-2E7C-97BD-DFE8-F28FA46EEB1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Vrije vorm 15">
            <a:extLst>
              <a:ext uri="{FF2B5EF4-FFF2-40B4-BE49-F238E27FC236}">
                <a16:creationId xmlns:a16="http://schemas.microsoft.com/office/drawing/2014/main" id="{D32EDB30-02AC-C258-27DC-57200D948A4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75257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5BB83CBB-3A19-55DF-A7D8-5329F671C27B}"/>
              </a:ext>
            </a:extLst>
          </p:cNvPr>
          <p:cNvSpPr>
            <a:spLocks noGrp="1"/>
          </p:cNvSpPr>
          <p:nvPr>
            <p:ph idx="1"/>
          </p:nvPr>
        </p:nvSpPr>
        <p:spPr>
          <a:xfrm>
            <a:off x="609600" y="3209553"/>
            <a:ext cx="10972800" cy="2916611"/>
          </a:xfrm>
        </p:spPr>
        <p:txBody>
          <a:bodyPr>
            <a:normAutofit fontScale="92500"/>
          </a:bodyPr>
          <a:lstStyle/>
          <a:p>
            <a:r>
              <a:rPr lang="en-GB" sz="2800" i="1" dirty="0"/>
              <a:t>“The child moves forward essentially through play activity.”  </a:t>
            </a:r>
          </a:p>
          <a:p>
            <a:pPr>
              <a:buNone/>
            </a:pPr>
            <a:r>
              <a:rPr lang="en-GB" sz="2800" dirty="0"/>
              <a:t>	</a:t>
            </a:r>
            <a:r>
              <a:rPr lang="en-GB" sz="2000" dirty="0"/>
              <a:t>(</a:t>
            </a:r>
            <a:r>
              <a:rPr lang="en-GB" sz="2000" dirty="0" err="1"/>
              <a:t>Vygotskij</a:t>
            </a:r>
            <a:r>
              <a:rPr lang="en-GB" sz="2000" dirty="0"/>
              <a:t> (1978, p. 103)</a:t>
            </a:r>
            <a:endParaRPr lang="en-GB" sz="2000" i="1" dirty="0"/>
          </a:p>
          <a:p>
            <a:endParaRPr lang="en-GB" sz="2000" i="1" dirty="0"/>
          </a:p>
          <a:p>
            <a:r>
              <a:rPr lang="en-GB" sz="2800" i="1" dirty="0"/>
              <a:t>“Play is the chief, almost the only, mode of education for the child in the years of later infancy.” </a:t>
            </a:r>
          </a:p>
          <a:p>
            <a:pPr>
              <a:buNone/>
            </a:pPr>
            <a:r>
              <a:rPr lang="en-GB" sz="2800" i="1" dirty="0"/>
              <a:t>	</a:t>
            </a:r>
            <a:r>
              <a:rPr lang="en-GB" sz="2000" dirty="0"/>
              <a:t>Dewey</a:t>
            </a:r>
            <a:r>
              <a:rPr lang="en-GB" sz="2000" i="1" dirty="0"/>
              <a:t> (1997/1910, p. 162)</a:t>
            </a:r>
            <a:r>
              <a:rPr lang="en-GB" sz="2800" i="1" dirty="0"/>
              <a:t> </a:t>
            </a:r>
          </a:p>
        </p:txBody>
      </p:sp>
      <p:sp>
        <p:nvSpPr>
          <p:cNvPr id="10" name="Titel 1">
            <a:extLst>
              <a:ext uri="{FF2B5EF4-FFF2-40B4-BE49-F238E27FC236}">
                <a16:creationId xmlns:a16="http://schemas.microsoft.com/office/drawing/2014/main" id="{E46E04CB-33F5-3A70-B0E9-524ABD207062}"/>
              </a:ext>
            </a:extLst>
          </p:cNvPr>
          <p:cNvSpPr txBox="1">
            <a:spLocks/>
          </p:cNvSpPr>
          <p:nvPr/>
        </p:nvSpPr>
        <p:spPr>
          <a:xfrm>
            <a:off x="609600" y="1941027"/>
            <a:ext cx="7502624" cy="1268526"/>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Spel; hoort bij ontwikkeling</a:t>
            </a:r>
          </a:p>
        </p:txBody>
      </p:sp>
      <p:pic>
        <p:nvPicPr>
          <p:cNvPr id="11" name="Afbeelding 4">
            <a:extLst>
              <a:ext uri="{FF2B5EF4-FFF2-40B4-BE49-F238E27FC236}">
                <a16:creationId xmlns:a16="http://schemas.microsoft.com/office/drawing/2014/main" id="{422C43AE-72CC-265E-4EDE-5846EAE48026}"/>
              </a:ext>
            </a:extLst>
          </p:cNvPr>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ep 11">
            <a:extLst>
              <a:ext uri="{FF2B5EF4-FFF2-40B4-BE49-F238E27FC236}">
                <a16:creationId xmlns:a16="http://schemas.microsoft.com/office/drawing/2014/main" id="{98B58AAA-5371-DC24-4AF9-7780036A95DE}"/>
              </a:ext>
            </a:extLst>
          </p:cNvPr>
          <p:cNvGrpSpPr/>
          <p:nvPr/>
        </p:nvGrpSpPr>
        <p:grpSpPr>
          <a:xfrm>
            <a:off x="-9993" y="5688767"/>
            <a:ext cx="12201993" cy="1169233"/>
            <a:chOff x="-9993" y="5688767"/>
            <a:chExt cx="12219481" cy="1169233"/>
          </a:xfrm>
        </p:grpSpPr>
        <p:sp>
          <p:nvSpPr>
            <p:cNvPr id="13" name="Vrije vorm 12">
              <a:extLst>
                <a:ext uri="{FF2B5EF4-FFF2-40B4-BE49-F238E27FC236}">
                  <a16:creationId xmlns:a16="http://schemas.microsoft.com/office/drawing/2014/main" id="{375E5B6B-1D22-F10B-1632-2C817E9ADE8F}"/>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BF73FBE4-4347-A31B-D905-3FB9A504A2A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5" name="Vrije vorm 14">
            <a:extLst>
              <a:ext uri="{FF2B5EF4-FFF2-40B4-BE49-F238E27FC236}">
                <a16:creationId xmlns:a16="http://schemas.microsoft.com/office/drawing/2014/main" id="{6580BA70-2E7C-97BD-DFE8-F28FA46EEB1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Vrije vorm 15">
            <a:extLst>
              <a:ext uri="{FF2B5EF4-FFF2-40B4-BE49-F238E27FC236}">
                <a16:creationId xmlns:a16="http://schemas.microsoft.com/office/drawing/2014/main" id="{D32EDB30-02AC-C258-27DC-57200D948A4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416433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person, persoon, kostuum&#10;&#10;Automatisch gegenereerde beschrijving">
            <a:extLst>
              <a:ext uri="{FF2B5EF4-FFF2-40B4-BE49-F238E27FC236}">
                <a16:creationId xmlns:a16="http://schemas.microsoft.com/office/drawing/2014/main" id="{FBB3638F-F21F-5DC5-3723-C067EE0A52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85272" cy="6910466"/>
          </a:xfrm>
          <a:prstGeom prst="rect">
            <a:avLst/>
          </a:prstGeom>
        </p:spPr>
      </p:pic>
      <p:sp>
        <p:nvSpPr>
          <p:cNvPr id="6" name="Tekstvak 5">
            <a:extLst>
              <a:ext uri="{FF2B5EF4-FFF2-40B4-BE49-F238E27FC236}">
                <a16:creationId xmlns:a16="http://schemas.microsoft.com/office/drawing/2014/main" id="{E8390BCF-F3A6-8357-6E47-1FB0120D3683}"/>
              </a:ext>
            </a:extLst>
          </p:cNvPr>
          <p:cNvSpPr txBox="1"/>
          <p:nvPr/>
        </p:nvSpPr>
        <p:spPr>
          <a:xfrm>
            <a:off x="4092939" y="6014803"/>
            <a:ext cx="6142218" cy="369332"/>
          </a:xfrm>
          <a:prstGeom prst="rect">
            <a:avLst/>
          </a:prstGeom>
          <a:noFill/>
        </p:spPr>
        <p:txBody>
          <a:bodyPr wrap="square">
            <a:spAutoFit/>
          </a:bodyPr>
          <a:lstStyle/>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(1896 – 1934)</a:t>
            </a:r>
          </a:p>
        </p:txBody>
      </p:sp>
      <p:sp>
        <p:nvSpPr>
          <p:cNvPr id="8" name="Tekstvak 7">
            <a:extLst>
              <a:ext uri="{FF2B5EF4-FFF2-40B4-BE49-F238E27FC236}">
                <a16:creationId xmlns:a16="http://schemas.microsoft.com/office/drawing/2014/main" id="{852E5F0A-A5C4-1261-5BF9-D279F556731D}"/>
              </a:ext>
            </a:extLst>
          </p:cNvPr>
          <p:cNvSpPr txBox="1"/>
          <p:nvPr/>
        </p:nvSpPr>
        <p:spPr>
          <a:xfrm>
            <a:off x="545266" y="896883"/>
            <a:ext cx="6620031" cy="2308324"/>
          </a:xfrm>
          <a:prstGeom prst="rect">
            <a:avLst/>
          </a:prstGeom>
          <a:noFill/>
        </p:spPr>
        <p:txBody>
          <a:bodyPr wrap="square">
            <a:spAutoFit/>
          </a:bodyPr>
          <a:lstStyle/>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Russische psycholoog</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Focus op interactie en spel</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Leren van en met elkaar</a:t>
            </a:r>
            <a:b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(community)</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Bedenker zone van naaste ontwikkeling</a:t>
            </a:r>
          </a:p>
          <a:p>
            <a:pPr marL="342900" indent="-342900">
              <a:buFont typeface="Arial" panose="020B0604020202020204" pitchFamily="34" charset="0"/>
              <a:buChar char="•"/>
            </a:pP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tekst, person, persoon, kostuum&#10;&#10;Automatisch gegenereerde beschrijving">
            <a:extLst>
              <a:ext uri="{FF2B5EF4-FFF2-40B4-BE49-F238E27FC236}">
                <a16:creationId xmlns:a16="http://schemas.microsoft.com/office/drawing/2014/main" id="{279AA873-882A-C6C7-FDC3-2331AFD356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285272" cy="6910466"/>
          </a:xfrm>
          <a:prstGeom prst="rect">
            <a:avLst/>
          </a:prstGeom>
        </p:spPr>
      </p:pic>
      <p:sp>
        <p:nvSpPr>
          <p:cNvPr id="12" name="Tekstvak 11">
            <a:extLst>
              <a:ext uri="{FF2B5EF4-FFF2-40B4-BE49-F238E27FC236}">
                <a16:creationId xmlns:a16="http://schemas.microsoft.com/office/drawing/2014/main" id="{9A119393-E12A-2C84-212E-B7E9E7A92511}"/>
              </a:ext>
            </a:extLst>
          </p:cNvPr>
          <p:cNvSpPr txBox="1"/>
          <p:nvPr/>
        </p:nvSpPr>
        <p:spPr>
          <a:xfrm>
            <a:off x="551385" y="1124744"/>
            <a:ext cx="6192687" cy="3416320"/>
          </a:xfrm>
          <a:prstGeom prst="rect">
            <a:avLst/>
          </a:prstGeom>
          <a:noFill/>
        </p:spPr>
        <p:txBody>
          <a:bodyPr wrap="square">
            <a:spAutoFit/>
          </a:bodyPr>
          <a:lstStyle/>
          <a:p>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play</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the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child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always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behaving</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beyond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his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age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above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his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usual</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everyday</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behaviour</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in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play</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he is, as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were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head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above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himself</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Play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contains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in a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concentrated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form, as in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the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focus of a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magnifying</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glass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all</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developmental</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tendencies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is as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if</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the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child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tries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to</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jump</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above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his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usual</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level.</a:t>
            </a:r>
            <a:endParaRPr lang="nl-NL"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kstvak 13">
            <a:extLst>
              <a:ext uri="{FF2B5EF4-FFF2-40B4-BE49-F238E27FC236}">
                <a16:creationId xmlns:a16="http://schemas.microsoft.com/office/drawing/2014/main" id="{8092E49E-DEF1-3841-44F5-A718902AC055}"/>
              </a:ext>
            </a:extLst>
          </p:cNvPr>
          <p:cNvSpPr txBox="1"/>
          <p:nvPr/>
        </p:nvSpPr>
        <p:spPr>
          <a:xfrm>
            <a:off x="7680176" y="6093297"/>
            <a:ext cx="4919488" cy="461665"/>
          </a:xfrm>
          <a:prstGeom prst="rect">
            <a:avLst/>
          </a:prstGeom>
          <a:noFill/>
        </p:spPr>
        <p:txBody>
          <a:bodyPr wrap="square">
            <a:spAutoFit/>
          </a:bodyPr>
          <a:lstStyle/>
          <a:p>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www.toolsofthemind.org</a:t>
            </a: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9399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9600" y="1246580"/>
            <a:ext cx="10034060" cy="731836"/>
          </a:xfrm>
        </p:spPr>
        <p:txBody>
          <a:bodyPr>
            <a:normAutofit fontScale="90000"/>
          </a:bodyPr>
          <a:lstStyle/>
          <a:p>
            <a:r>
              <a:rPr lang="nl-NL" b="1" dirty="0"/>
              <a:t>ZNO</a:t>
            </a:r>
          </a:p>
        </p:txBody>
      </p:sp>
      <p:pic>
        <p:nvPicPr>
          <p:cNvPr id="123906" name="Picture 2" descr="C:\Users\Hagenaar\Pictures\logo's\zone-proximal-development.png"/>
          <p:cNvPicPr>
            <a:picLocks noGrp="1" noChangeAspect="1" noChangeArrowheads="1"/>
          </p:cNvPicPr>
          <p:nvPr>
            <p:ph sz="half" idx="1"/>
          </p:nvPr>
        </p:nvPicPr>
        <p:blipFill>
          <a:blip r:embed="rId2" cstate="print"/>
          <a:srcRect/>
          <a:stretch>
            <a:fillRect/>
          </a:stretch>
        </p:blipFill>
        <p:spPr bwMode="auto">
          <a:xfrm>
            <a:off x="0" y="2096830"/>
            <a:ext cx="5068713" cy="3854450"/>
          </a:xfrm>
          <a:prstGeom prst="rect">
            <a:avLst/>
          </a:prstGeom>
          <a:noFill/>
        </p:spPr>
      </p:pic>
      <p:pic>
        <p:nvPicPr>
          <p:cNvPr id="123907" name="Picture 3" descr="C:\Users\Hagenaar\Pictures\logo's\ZPD.jpg"/>
          <p:cNvPicPr>
            <a:picLocks noGrp="1" noChangeAspect="1" noChangeArrowheads="1"/>
          </p:cNvPicPr>
          <p:nvPr>
            <p:ph sz="half" idx="2"/>
          </p:nvPr>
        </p:nvPicPr>
        <p:blipFill>
          <a:blip r:embed="rId3" cstate="print"/>
          <a:srcRect/>
          <a:stretch>
            <a:fillRect/>
          </a:stretch>
        </p:blipFill>
        <p:spPr bwMode="auto">
          <a:xfrm>
            <a:off x="5591944" y="2100252"/>
            <a:ext cx="5051716" cy="3791845"/>
          </a:xfrm>
          <a:prstGeom prst="rect">
            <a:avLst/>
          </a:prstGeom>
          <a:noFill/>
        </p:spPr>
      </p:pic>
      <p:grpSp>
        <p:nvGrpSpPr>
          <p:cNvPr id="2" name="Groep 1">
            <a:extLst>
              <a:ext uri="{FF2B5EF4-FFF2-40B4-BE49-F238E27FC236}">
                <a16:creationId xmlns:a16="http://schemas.microsoft.com/office/drawing/2014/main" id="{FA446C7B-6340-56CB-B36B-1FEE9F57DEC3}"/>
              </a:ext>
            </a:extLst>
          </p:cNvPr>
          <p:cNvGrpSpPr/>
          <p:nvPr/>
        </p:nvGrpSpPr>
        <p:grpSpPr>
          <a:xfrm>
            <a:off x="-9993" y="5688767"/>
            <a:ext cx="12201993" cy="1169233"/>
            <a:chOff x="-9993" y="5688767"/>
            <a:chExt cx="12219481" cy="1169233"/>
          </a:xfrm>
        </p:grpSpPr>
        <p:sp>
          <p:nvSpPr>
            <p:cNvPr id="3" name="Vrije vorm 2">
              <a:extLst>
                <a:ext uri="{FF2B5EF4-FFF2-40B4-BE49-F238E27FC236}">
                  <a16:creationId xmlns:a16="http://schemas.microsoft.com/office/drawing/2014/main" id="{2175572D-414A-B698-BA77-F90BDF7C732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1C4EB66B-DFED-6222-3663-BA774C494216}"/>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Vrije vorm 6">
            <a:extLst>
              <a:ext uri="{FF2B5EF4-FFF2-40B4-BE49-F238E27FC236}">
                <a16:creationId xmlns:a16="http://schemas.microsoft.com/office/drawing/2014/main" id="{25D100A6-0CFD-5715-5BBE-CD8B52CE184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329DFB11-687A-F279-1B52-A19F72D6DFE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p:txBody>
          <a:bodyPr>
            <a:normAutofit fontScale="70000" lnSpcReduction="20000"/>
          </a:bodyPr>
          <a:lstStyle/>
          <a:p>
            <a:pPr>
              <a:lnSpc>
                <a:spcPct val="120000"/>
              </a:lnSpc>
              <a:buNone/>
            </a:pPr>
            <a:r>
              <a:rPr lang="nl-NL" dirty="0"/>
              <a:t>	Marilyn Fleer (</a:t>
            </a:r>
            <a:r>
              <a:rPr lang="nl-NL" dirty="0" err="1"/>
              <a:t>Monash</a:t>
            </a:r>
            <a:r>
              <a:rPr lang="nl-NL" dirty="0"/>
              <a:t> </a:t>
            </a:r>
            <a:r>
              <a:rPr lang="nl-NL" dirty="0" err="1"/>
              <a:t>University</a:t>
            </a:r>
            <a:r>
              <a:rPr lang="nl-NL" dirty="0"/>
              <a:t>, Australië) hoogleraar ‘</a:t>
            </a:r>
            <a:r>
              <a:rPr lang="nl-NL" dirty="0" err="1"/>
              <a:t>Early</a:t>
            </a:r>
            <a:r>
              <a:rPr lang="nl-NL" dirty="0"/>
              <a:t> </a:t>
            </a:r>
            <a:r>
              <a:rPr lang="nl-NL" dirty="0" err="1"/>
              <a:t>Childhood</a:t>
            </a:r>
            <a:r>
              <a:rPr lang="nl-NL" dirty="0"/>
              <a:t> </a:t>
            </a:r>
            <a:r>
              <a:rPr lang="nl-NL" dirty="0" err="1"/>
              <a:t>Education</a:t>
            </a:r>
            <a:r>
              <a:rPr lang="nl-NL" dirty="0"/>
              <a:t>’ en directeur van de International Society </a:t>
            </a:r>
            <a:r>
              <a:rPr lang="nl-NL" dirty="0" err="1"/>
              <a:t>for</a:t>
            </a:r>
            <a:r>
              <a:rPr lang="nl-NL" dirty="0"/>
              <a:t> </a:t>
            </a:r>
            <a:r>
              <a:rPr lang="nl-NL" dirty="0" err="1"/>
              <a:t>Cultural</a:t>
            </a:r>
            <a:r>
              <a:rPr lang="nl-NL" dirty="0"/>
              <a:t> and </a:t>
            </a:r>
            <a:r>
              <a:rPr lang="nl-NL" dirty="0" err="1"/>
              <a:t>Activity</a:t>
            </a:r>
            <a:r>
              <a:rPr lang="nl-NL" dirty="0"/>
              <a:t> Research</a:t>
            </a:r>
          </a:p>
          <a:p>
            <a:pPr>
              <a:lnSpc>
                <a:spcPct val="120000"/>
              </a:lnSpc>
              <a:buNone/>
            </a:pPr>
            <a:endParaRPr lang="nl-NL" sz="3600" dirty="0"/>
          </a:p>
          <a:p>
            <a:pPr>
              <a:lnSpc>
                <a:spcPct val="120000"/>
              </a:lnSpc>
            </a:pPr>
            <a:r>
              <a:rPr lang="nl-NL" sz="3600" dirty="0"/>
              <a:t>”A </a:t>
            </a:r>
            <a:r>
              <a:rPr lang="nl-NL" sz="3600" dirty="0" err="1"/>
              <a:t>child</a:t>
            </a:r>
            <a:r>
              <a:rPr lang="nl-NL" sz="3600" dirty="0"/>
              <a:t> is </a:t>
            </a:r>
            <a:r>
              <a:rPr lang="nl-NL" sz="3600" dirty="0" err="1"/>
              <a:t>driven</a:t>
            </a:r>
            <a:r>
              <a:rPr lang="nl-NL" sz="3600" dirty="0"/>
              <a:t> </a:t>
            </a:r>
            <a:r>
              <a:rPr lang="nl-NL" sz="3600" dirty="0" err="1"/>
              <a:t>by</a:t>
            </a:r>
            <a:r>
              <a:rPr lang="nl-NL" sz="3600" dirty="0"/>
              <a:t> personal </a:t>
            </a:r>
            <a:r>
              <a:rPr lang="nl-NL" sz="3600" dirty="0" err="1"/>
              <a:t>motives</a:t>
            </a:r>
            <a:r>
              <a:rPr lang="nl-NL" sz="3600" dirty="0"/>
              <a:t>”</a:t>
            </a:r>
            <a:br>
              <a:rPr lang="nl-NL" sz="3600" dirty="0"/>
            </a:br>
            <a:endParaRPr lang="nl-NL" sz="3600" dirty="0"/>
          </a:p>
          <a:p>
            <a:pPr>
              <a:lnSpc>
                <a:spcPct val="120000"/>
              </a:lnSpc>
            </a:pPr>
            <a:r>
              <a:rPr lang="nl-NL" sz="3600" dirty="0"/>
              <a:t>”effort in </a:t>
            </a:r>
            <a:r>
              <a:rPr lang="nl-NL" sz="3600" dirty="0" err="1"/>
              <a:t>play</a:t>
            </a:r>
            <a:r>
              <a:rPr lang="nl-NL" sz="3600" dirty="0"/>
              <a:t> </a:t>
            </a:r>
            <a:r>
              <a:rPr lang="nl-NL" sz="3600" dirty="0" err="1"/>
              <a:t>through</a:t>
            </a:r>
            <a:r>
              <a:rPr lang="nl-NL" sz="3600" dirty="0"/>
              <a:t> a </a:t>
            </a:r>
            <a:r>
              <a:rPr lang="nl-NL" sz="3600" dirty="0" err="1"/>
              <a:t>wholeness</a:t>
            </a:r>
            <a:r>
              <a:rPr lang="nl-NL" sz="3600" dirty="0"/>
              <a:t> approach”</a:t>
            </a:r>
            <a:br>
              <a:rPr lang="nl-NL" sz="3600" dirty="0"/>
            </a:br>
            <a:endParaRPr lang="nl-NL" sz="3600" dirty="0"/>
          </a:p>
          <a:p>
            <a:pPr>
              <a:lnSpc>
                <a:spcPct val="120000"/>
              </a:lnSpc>
            </a:pPr>
            <a:r>
              <a:rPr lang="nl-NL" sz="3600" dirty="0"/>
              <a:t>” In settings we are </a:t>
            </a:r>
            <a:r>
              <a:rPr lang="nl-NL" sz="3600" dirty="0" err="1"/>
              <a:t>using</a:t>
            </a:r>
            <a:r>
              <a:rPr lang="nl-NL" sz="3600" dirty="0"/>
              <a:t> the </a:t>
            </a:r>
            <a:r>
              <a:rPr lang="nl-NL" sz="3600" dirty="0" err="1"/>
              <a:t>child’s</a:t>
            </a:r>
            <a:r>
              <a:rPr lang="nl-NL" sz="3600" dirty="0"/>
              <a:t> </a:t>
            </a:r>
            <a:r>
              <a:rPr lang="nl-NL" sz="3600" dirty="0" err="1"/>
              <a:t>play</a:t>
            </a:r>
            <a:r>
              <a:rPr lang="nl-NL" sz="3600" dirty="0"/>
              <a:t> </a:t>
            </a:r>
            <a:r>
              <a:rPr lang="nl-NL" sz="3600" dirty="0" err="1"/>
              <a:t>motive</a:t>
            </a:r>
            <a:r>
              <a:rPr lang="nl-NL" sz="3600" dirty="0"/>
              <a:t> to make </a:t>
            </a:r>
            <a:r>
              <a:rPr lang="nl-NL" sz="3600" dirty="0" err="1"/>
              <a:t>learning</a:t>
            </a:r>
            <a:r>
              <a:rPr lang="nl-NL" sz="3600" dirty="0"/>
              <a:t> more </a:t>
            </a:r>
            <a:r>
              <a:rPr lang="nl-NL" sz="3600" dirty="0" err="1"/>
              <a:t>motivating</a:t>
            </a:r>
            <a:r>
              <a:rPr lang="nl-NL" sz="3600" dirty="0"/>
              <a:t>”</a:t>
            </a:r>
          </a:p>
        </p:txBody>
      </p:sp>
      <p:sp>
        <p:nvSpPr>
          <p:cNvPr id="7" name="Vrije vorm 6">
            <a:extLst>
              <a:ext uri="{FF2B5EF4-FFF2-40B4-BE49-F238E27FC236}">
                <a16:creationId xmlns:a16="http://schemas.microsoft.com/office/drawing/2014/main" id="{E17C8A06-1594-05B5-5BD7-01BEF641B430}"/>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CD1A7C29-324C-400B-489C-34FAA19CADE7}"/>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17D3F360-062B-77E3-5CE8-14C0E8545AD9}"/>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MOTIVATIE</a:t>
            </a:r>
          </a:p>
        </p:txBody>
      </p:sp>
      <p:grpSp>
        <p:nvGrpSpPr>
          <p:cNvPr id="10" name="Groep 9">
            <a:extLst>
              <a:ext uri="{FF2B5EF4-FFF2-40B4-BE49-F238E27FC236}">
                <a16:creationId xmlns:a16="http://schemas.microsoft.com/office/drawing/2014/main" id="{2B7645BF-C34C-A2AD-B34E-8CA5F76FD900}"/>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722409E-E026-CF83-2704-EDB54ABF970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D475D0A5-F8F5-75E3-DB8A-1386C8612CF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514752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p:txBody>
          <a:bodyPr>
            <a:normAutofit/>
          </a:bodyPr>
          <a:lstStyle/>
          <a:p>
            <a:pPr>
              <a:buNone/>
            </a:pPr>
            <a:r>
              <a:rPr lang="nl-NL" dirty="0"/>
              <a:t>	</a:t>
            </a:r>
            <a:br>
              <a:rPr lang="nl-NL" sz="3600" dirty="0"/>
            </a:br>
            <a:endParaRPr lang="nl-NL" sz="3600" dirty="0"/>
          </a:p>
          <a:p>
            <a:endParaRPr lang="nl-NL" dirty="0"/>
          </a:p>
        </p:txBody>
      </p:sp>
      <p:sp>
        <p:nvSpPr>
          <p:cNvPr id="6" name="Rechthoek 5">
            <a:extLst>
              <a:ext uri="{FF2B5EF4-FFF2-40B4-BE49-F238E27FC236}">
                <a16:creationId xmlns:a16="http://schemas.microsoft.com/office/drawing/2014/main" id="{B22885D8-E290-4FD7-A454-ABC77412EC4A}"/>
              </a:ext>
            </a:extLst>
          </p:cNvPr>
          <p:cNvSpPr/>
          <p:nvPr/>
        </p:nvSpPr>
        <p:spPr>
          <a:xfrm>
            <a:off x="1199456" y="1988840"/>
            <a:ext cx="6984776" cy="3416320"/>
          </a:xfrm>
          <a:prstGeom prst="rect">
            <a:avLst/>
          </a:prstGeom>
        </p:spPr>
        <p:txBody>
          <a:bodyPr wrap="square">
            <a:spAutoFit/>
          </a:bodyPr>
          <a:lstStyle/>
          <a:p>
            <a:r>
              <a:rPr lang="nl-NL" sz="2400" dirty="0">
                <a:latin typeface="Verdana" panose="020B0604030504040204" pitchFamily="34" charset="0"/>
                <a:ea typeface="Verdana" panose="020B0604030504040204" pitchFamily="34" charset="0"/>
                <a:cs typeface="Verdana" panose="020B0604030504040204" pitchFamily="34" charset="0"/>
              </a:rPr>
              <a:t>Spel is verbonden met de sociale cultuur waarin kinderen opgroeien. Kinderen maken zich die wereld eigen door voorwerpen en materialen uit hun omgeving te verkennen en door op hun eigen manier te imiteren wat ze in de wereld zien.</a:t>
            </a:r>
          </a:p>
          <a:p>
            <a:endParaRPr lang="nl-NL" sz="2400" dirty="0">
              <a:latin typeface="Verdana" panose="020B0604030504040204" pitchFamily="34" charset="0"/>
              <a:ea typeface="Verdana" panose="020B0604030504040204" pitchFamily="34" charset="0"/>
              <a:cs typeface="Verdana" panose="020B0604030504040204" pitchFamily="34" charset="0"/>
            </a:endParaRPr>
          </a:p>
          <a:p>
            <a:r>
              <a:rPr lang="nl-NL" sz="2400" dirty="0">
                <a:latin typeface="Verdana" panose="020B0604030504040204" pitchFamily="34" charset="0"/>
                <a:ea typeface="Verdana" panose="020B0604030504040204" pitchFamily="34" charset="0"/>
                <a:cs typeface="Verdana" panose="020B0604030504040204" pitchFamily="34" charset="0"/>
              </a:rPr>
              <a:t>(Van Oers, 2011)</a:t>
            </a:r>
          </a:p>
        </p:txBody>
      </p:sp>
      <p:sp>
        <p:nvSpPr>
          <p:cNvPr id="11" name="Vrije vorm 10">
            <a:extLst>
              <a:ext uri="{FF2B5EF4-FFF2-40B4-BE49-F238E27FC236}">
                <a16:creationId xmlns:a16="http://schemas.microsoft.com/office/drawing/2014/main" id="{0CD78BC8-63F0-4617-8A47-3CDC4CBA176A}"/>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724F1E90-9FD3-3C99-59DD-A27845F78B2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3" name="Titel 1">
            <a:extLst>
              <a:ext uri="{FF2B5EF4-FFF2-40B4-BE49-F238E27FC236}">
                <a16:creationId xmlns:a16="http://schemas.microsoft.com/office/drawing/2014/main" id="{A6BCD0D1-6303-4105-3A8F-139991727B78}"/>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SPEL</a:t>
            </a:r>
          </a:p>
        </p:txBody>
      </p:sp>
      <p:pic>
        <p:nvPicPr>
          <p:cNvPr id="14" name="Tijdelijke aanduiding voor inhoud 5" descr="bertvanoers.jpg">
            <a:extLst>
              <a:ext uri="{FF2B5EF4-FFF2-40B4-BE49-F238E27FC236}">
                <a16:creationId xmlns:a16="http://schemas.microsoft.com/office/drawing/2014/main" id="{1BBF9A69-CBA1-3178-01CD-41D4E7C36C7B}"/>
              </a:ext>
            </a:extLst>
          </p:cNvPr>
          <p:cNvPicPr>
            <a:picLocks noChangeAspect="1"/>
          </p:cNvPicPr>
          <p:nvPr/>
        </p:nvPicPr>
        <p:blipFill>
          <a:blip r:embed="rId2" cstate="print"/>
          <a:stretch>
            <a:fillRect/>
          </a:stretch>
        </p:blipFill>
        <p:spPr>
          <a:xfrm>
            <a:off x="9624392" y="0"/>
            <a:ext cx="2574865" cy="3236973"/>
          </a:xfrm>
          <a:prstGeom prst="rect">
            <a:avLst/>
          </a:prstGeom>
        </p:spPr>
      </p:pic>
      <p:grpSp>
        <p:nvGrpSpPr>
          <p:cNvPr id="15" name="Groep 14">
            <a:extLst>
              <a:ext uri="{FF2B5EF4-FFF2-40B4-BE49-F238E27FC236}">
                <a16:creationId xmlns:a16="http://schemas.microsoft.com/office/drawing/2014/main" id="{CE9E3600-10EB-71F1-355A-355D09BDBA7F}"/>
              </a:ext>
            </a:extLst>
          </p:cNvPr>
          <p:cNvGrpSpPr/>
          <p:nvPr/>
        </p:nvGrpSpPr>
        <p:grpSpPr>
          <a:xfrm>
            <a:off x="-9993" y="5688767"/>
            <a:ext cx="12201993" cy="1169233"/>
            <a:chOff x="-9993" y="5688767"/>
            <a:chExt cx="12219481" cy="1169233"/>
          </a:xfrm>
        </p:grpSpPr>
        <p:sp>
          <p:nvSpPr>
            <p:cNvPr id="16" name="Vrije vorm 15">
              <a:extLst>
                <a:ext uri="{FF2B5EF4-FFF2-40B4-BE49-F238E27FC236}">
                  <a16:creationId xmlns:a16="http://schemas.microsoft.com/office/drawing/2014/main" id="{29388220-AEB7-C427-177E-D37BD147A34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Vrije vorm 16">
              <a:extLst>
                <a:ext uri="{FF2B5EF4-FFF2-40B4-BE49-F238E27FC236}">
                  <a16:creationId xmlns:a16="http://schemas.microsoft.com/office/drawing/2014/main" id="{006528CF-4B92-DB1A-6943-BAD2CF0E620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224449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Claudia de Breij - Achterin - iClaudia">
            <a:hlinkClick r:id="" action="ppaction://media"/>
            <a:extLst>
              <a:ext uri="{FF2B5EF4-FFF2-40B4-BE49-F238E27FC236}">
                <a16:creationId xmlns:a16="http://schemas.microsoft.com/office/drawing/2014/main" id="{B355C336-9020-552A-6761-5F027033585F}"/>
              </a:ext>
            </a:extLst>
          </p:cNvPr>
          <p:cNvPicPr>
            <a:picLocks noGrp="1" noRot="1" noChangeAspect="1"/>
          </p:cNvPicPr>
          <p:nvPr>
            <p:ph idx="1"/>
            <a:videoFile r:link="rId1"/>
          </p:nvPr>
        </p:nvPicPr>
        <p:blipFill>
          <a:blip r:embed="rId3"/>
          <a:stretch>
            <a:fillRect/>
          </a:stretch>
        </p:blipFill>
        <p:spPr>
          <a:xfrm>
            <a:off x="7243" y="0"/>
            <a:ext cx="12199257" cy="6892605"/>
          </a:xfrm>
          <a:prstGeom prst="rect">
            <a:avLst/>
          </a:prstGeom>
        </p:spPr>
      </p:pic>
      <p:sp>
        <p:nvSpPr>
          <p:cNvPr id="3" name="Vrije vorm 2">
            <a:extLst>
              <a:ext uri="{FF2B5EF4-FFF2-40B4-BE49-F238E27FC236}">
                <a16:creationId xmlns:a16="http://schemas.microsoft.com/office/drawing/2014/main" id="{D2DEC275-E0DC-7EB4-5FB9-81856FB02CA7}"/>
              </a:ext>
            </a:extLst>
          </p:cNvPr>
          <p:cNvSpPr/>
          <p:nvPr/>
        </p:nvSpPr>
        <p:spPr>
          <a:xfrm flipH="1" flipV="1">
            <a:off x="7256"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8985F73C-D798-E4C3-895F-A532BFEF64DB}"/>
              </a:ext>
            </a:extLst>
          </p:cNvPr>
          <p:cNvSpPr/>
          <p:nvPr/>
        </p:nvSpPr>
        <p:spPr>
          <a:xfrm>
            <a:off x="0" y="2770"/>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61360B22-113E-B7DC-CE26-B970BF88AC0A}"/>
              </a:ext>
            </a:extLst>
          </p:cNvPr>
          <p:cNvSpPr txBox="1">
            <a:spLocks/>
          </p:cNvSpPr>
          <p:nvPr/>
        </p:nvSpPr>
        <p:spPr>
          <a:xfrm>
            <a:off x="399143" y="362855"/>
            <a:ext cx="11364685" cy="731837"/>
          </a:xfrm>
          <a:prstGeom prst="rect">
            <a:avLst/>
          </a:prstGeom>
        </p:spPr>
        <p:txBody>
          <a:bodyPr vert="horz" wrap="square" lIns="0" tIns="0" rIns="0" bIns="0" rtlCol="0" anchor="t" anchorCtr="0">
            <a:noAutofit/>
          </a:bodyPr>
          <a:lstStyle>
            <a:lvl1pPr algn="l" defTabSz="914400" rtl="0" eaLnBrk="1" latinLnBrk="0" hangingPunct="1">
              <a:spcBef>
                <a:spcPct val="0"/>
              </a:spcBef>
              <a:buNone/>
              <a:defRPr sz="2800" kern="1200">
                <a:solidFill>
                  <a:schemeClr val="bg1"/>
                </a:solidFill>
                <a:latin typeface="+mj-lt"/>
                <a:ea typeface="+mj-ea"/>
                <a:cs typeface="+mj-cs"/>
              </a:defRPr>
            </a:lvl1pPr>
          </a:lstStyle>
          <a:p>
            <a:pPr fontAlgn="auto">
              <a:spcAft>
                <a:spcPts val="0"/>
              </a:spcAft>
            </a:pPr>
            <a:r>
              <a:rPr lang="nl-NL" b="1" dirty="0">
                <a:latin typeface="Verdana" panose="020B0604030504040204" pitchFamily="34" charset="0"/>
                <a:ea typeface="Verdana" panose="020B0604030504040204" pitchFamily="34" charset="0"/>
                <a:cs typeface="Verdana" panose="020B0604030504040204" pitchFamily="34" charset="0"/>
              </a:rPr>
              <a:t>Claudia de </a:t>
            </a:r>
            <a:r>
              <a:rPr lang="nl-NL" b="1" dirty="0" err="1">
                <a:latin typeface="Verdana" panose="020B0604030504040204" pitchFamily="34" charset="0"/>
                <a:ea typeface="Verdana" panose="020B0604030504040204" pitchFamily="34" charset="0"/>
                <a:cs typeface="Verdana" panose="020B0604030504040204" pitchFamily="34" charset="0"/>
              </a:rPr>
              <a:t>Breij</a:t>
            </a:r>
            <a:r>
              <a:rPr lang="nl-NL" b="1" dirty="0">
                <a:latin typeface="Verdana" panose="020B0604030504040204" pitchFamily="34" charset="0"/>
                <a:ea typeface="Verdana" panose="020B0604030504040204" pitchFamily="34" charset="0"/>
                <a:cs typeface="Verdana" panose="020B0604030504040204" pitchFamily="34" charset="0"/>
              </a:rPr>
              <a:t> - Achterin</a:t>
            </a:r>
          </a:p>
        </p:txBody>
      </p:sp>
      <p:grpSp>
        <p:nvGrpSpPr>
          <p:cNvPr id="10" name="Groep 9">
            <a:extLst>
              <a:ext uri="{FF2B5EF4-FFF2-40B4-BE49-F238E27FC236}">
                <a16:creationId xmlns:a16="http://schemas.microsoft.com/office/drawing/2014/main" id="{5BA7309A-8341-05B2-4424-276B2DA67E72}"/>
              </a:ext>
            </a:extLst>
          </p:cNvPr>
          <p:cNvGrpSpPr/>
          <p:nvPr/>
        </p:nvGrpSpPr>
        <p:grpSpPr>
          <a:xfrm>
            <a:off x="-2736" y="5698497"/>
            <a:ext cx="12201993" cy="1169233"/>
            <a:chOff x="-9993" y="5688767"/>
            <a:chExt cx="12219481" cy="1169233"/>
          </a:xfrm>
        </p:grpSpPr>
        <p:sp>
          <p:nvSpPr>
            <p:cNvPr id="11" name="Vrije vorm 10">
              <a:extLst>
                <a:ext uri="{FF2B5EF4-FFF2-40B4-BE49-F238E27FC236}">
                  <a16:creationId xmlns:a16="http://schemas.microsoft.com/office/drawing/2014/main" id="{A2C03077-EADE-CDA5-9BD2-B9D587F1C639}"/>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E31F8EC1-B482-AC1D-D7FD-D8E68CD84E23}"/>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83171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p:txBody>
          <a:bodyPr>
            <a:normAutofit/>
          </a:bodyPr>
          <a:lstStyle/>
          <a:p>
            <a:pPr>
              <a:buNone/>
            </a:pPr>
            <a:r>
              <a:rPr lang="nl-NL" dirty="0"/>
              <a:t>	</a:t>
            </a:r>
            <a:br>
              <a:rPr lang="nl-NL" sz="3600" dirty="0"/>
            </a:br>
            <a:endParaRPr lang="nl-NL" dirty="0"/>
          </a:p>
        </p:txBody>
      </p:sp>
      <p:pic>
        <p:nvPicPr>
          <p:cNvPr id="6" name="Tijdelijke aanduiding voor inhoud 6">
            <a:extLst>
              <a:ext uri="{FF2B5EF4-FFF2-40B4-BE49-F238E27FC236}">
                <a16:creationId xmlns:a16="http://schemas.microsoft.com/office/drawing/2014/main" id="{78865612-8675-402A-BDFA-CE60879403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63" y="404664"/>
            <a:ext cx="12181794" cy="6449913"/>
          </a:xfrm>
          <a:prstGeom prst="rect">
            <a:avLst/>
          </a:prstGeom>
        </p:spPr>
      </p:pic>
      <p:sp>
        <p:nvSpPr>
          <p:cNvPr id="8" name="Vrije vorm 7">
            <a:extLst>
              <a:ext uri="{FF2B5EF4-FFF2-40B4-BE49-F238E27FC236}">
                <a16:creationId xmlns:a16="http://schemas.microsoft.com/office/drawing/2014/main" id="{6EF63511-F6CF-9C00-EC5F-184BC487D380}"/>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289508D8-6DA3-CCBF-3DFB-0099EA4AB8B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0" name="Titel 1">
            <a:extLst>
              <a:ext uri="{FF2B5EF4-FFF2-40B4-BE49-F238E27FC236}">
                <a16:creationId xmlns:a16="http://schemas.microsoft.com/office/drawing/2014/main" id="{F37899C3-0472-C107-D9C1-07E9FA7AB273}"/>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BETROKKENHEID</a:t>
            </a:r>
          </a:p>
        </p:txBody>
      </p:sp>
      <p:grpSp>
        <p:nvGrpSpPr>
          <p:cNvPr id="11" name="Groep 10">
            <a:extLst>
              <a:ext uri="{FF2B5EF4-FFF2-40B4-BE49-F238E27FC236}">
                <a16:creationId xmlns:a16="http://schemas.microsoft.com/office/drawing/2014/main" id="{F95D5E09-AD1E-A3DC-35F5-890D838D8E2C}"/>
              </a:ext>
            </a:extLst>
          </p:cNvPr>
          <p:cNvGrpSpPr/>
          <p:nvPr/>
        </p:nvGrpSpPr>
        <p:grpSpPr>
          <a:xfrm>
            <a:off x="-9993" y="5688767"/>
            <a:ext cx="12201993" cy="1169233"/>
            <a:chOff x="-9993" y="5688767"/>
            <a:chExt cx="12219481" cy="1169233"/>
          </a:xfrm>
        </p:grpSpPr>
        <p:sp>
          <p:nvSpPr>
            <p:cNvPr id="12" name="Vrije vorm 11">
              <a:extLst>
                <a:ext uri="{FF2B5EF4-FFF2-40B4-BE49-F238E27FC236}">
                  <a16:creationId xmlns:a16="http://schemas.microsoft.com/office/drawing/2014/main" id="{C52AB43E-EE13-6C3A-EE71-94BBD51B2DA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12">
              <a:extLst>
                <a:ext uri="{FF2B5EF4-FFF2-40B4-BE49-F238E27FC236}">
                  <a16:creationId xmlns:a16="http://schemas.microsoft.com/office/drawing/2014/main" id="{242A3870-35BD-0792-619E-F08F7A3501F1}"/>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06952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AFF670B-8FC2-4FB5-89FA-70849BEF8B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3752" y="655420"/>
            <a:ext cx="8335505" cy="6225902"/>
          </a:xfrm>
          <a:prstGeom prst="rect">
            <a:avLst/>
          </a:prstGeom>
        </p:spPr>
      </p:pic>
      <p:sp>
        <p:nvSpPr>
          <p:cNvPr id="8" name="Vrije vorm 7">
            <a:extLst>
              <a:ext uri="{FF2B5EF4-FFF2-40B4-BE49-F238E27FC236}">
                <a16:creationId xmlns:a16="http://schemas.microsoft.com/office/drawing/2014/main" id="{808A4DFA-D560-4188-315A-38AC96721D1E}"/>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1E8E4E3A-7CAF-2E71-B28E-474ADC8A169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0" name="Titel 1">
            <a:extLst>
              <a:ext uri="{FF2B5EF4-FFF2-40B4-BE49-F238E27FC236}">
                <a16:creationId xmlns:a16="http://schemas.microsoft.com/office/drawing/2014/main" id="{B5738E3E-D721-E931-B7A2-A497D59DD48E}"/>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VRIJHEIDSGRADEN</a:t>
            </a:r>
          </a:p>
        </p:txBody>
      </p:sp>
      <p:grpSp>
        <p:nvGrpSpPr>
          <p:cNvPr id="11" name="Groep 10">
            <a:extLst>
              <a:ext uri="{FF2B5EF4-FFF2-40B4-BE49-F238E27FC236}">
                <a16:creationId xmlns:a16="http://schemas.microsoft.com/office/drawing/2014/main" id="{6B115EE9-5394-BBEE-2CE7-7FCE649D26F6}"/>
              </a:ext>
            </a:extLst>
          </p:cNvPr>
          <p:cNvGrpSpPr/>
          <p:nvPr/>
        </p:nvGrpSpPr>
        <p:grpSpPr>
          <a:xfrm>
            <a:off x="-9993" y="5688767"/>
            <a:ext cx="12201993" cy="1169233"/>
            <a:chOff x="-9993" y="5688767"/>
            <a:chExt cx="12219481" cy="1169233"/>
          </a:xfrm>
        </p:grpSpPr>
        <p:sp>
          <p:nvSpPr>
            <p:cNvPr id="12" name="Vrije vorm 11">
              <a:extLst>
                <a:ext uri="{FF2B5EF4-FFF2-40B4-BE49-F238E27FC236}">
                  <a16:creationId xmlns:a16="http://schemas.microsoft.com/office/drawing/2014/main" id="{B20F26B9-91F6-4154-4D83-59CC5E438DF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12">
              <a:extLst>
                <a:ext uri="{FF2B5EF4-FFF2-40B4-BE49-F238E27FC236}">
                  <a16:creationId xmlns:a16="http://schemas.microsoft.com/office/drawing/2014/main" id="{36D16898-25D3-84A2-82A4-F156CD6F3D1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52775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a:xfrm>
            <a:off x="479376" y="1600201"/>
            <a:ext cx="4032448" cy="3701007"/>
          </a:xfrm>
        </p:spPr>
        <p:txBody>
          <a:bodyPr>
            <a:normAutofit/>
          </a:bodyPr>
          <a:lstStyle/>
          <a:p>
            <a:pPr>
              <a:buNone/>
            </a:pPr>
            <a:r>
              <a:rPr lang="nl-NL" dirty="0"/>
              <a:t>	</a:t>
            </a:r>
            <a:endParaRPr lang="nl-NL" sz="3600" dirty="0"/>
          </a:p>
          <a:p>
            <a:pPr marL="514350" indent="-514350">
              <a:buFont typeface="+mj-lt"/>
              <a:buAutoNum type="arabicPeriod"/>
            </a:pPr>
            <a:r>
              <a:rPr lang="nl-NL" sz="2600" dirty="0"/>
              <a:t>Sociale regels</a:t>
            </a:r>
          </a:p>
          <a:p>
            <a:pPr marL="514350" indent="-514350">
              <a:buFont typeface="+mj-lt"/>
              <a:buAutoNum type="arabicPeriod"/>
            </a:pPr>
            <a:r>
              <a:rPr lang="nl-NL" sz="2600" dirty="0"/>
              <a:t>Technische regels</a:t>
            </a:r>
          </a:p>
          <a:p>
            <a:pPr marL="514350" indent="-514350">
              <a:buFont typeface="+mj-lt"/>
              <a:buAutoNum type="arabicPeriod"/>
            </a:pPr>
            <a:r>
              <a:rPr lang="nl-NL" sz="2600" dirty="0"/>
              <a:t>Conceptuele regels</a:t>
            </a:r>
          </a:p>
          <a:p>
            <a:pPr marL="514350" indent="-514350">
              <a:buFont typeface="+mj-lt"/>
              <a:buAutoNum type="arabicPeriod"/>
            </a:pPr>
            <a:r>
              <a:rPr lang="nl-NL" sz="2600" dirty="0"/>
              <a:t>Strategische regels</a:t>
            </a:r>
          </a:p>
          <a:p>
            <a:pPr marL="0" indent="0">
              <a:buNone/>
            </a:pPr>
            <a:endParaRPr lang="nl-NL" sz="2600" dirty="0"/>
          </a:p>
          <a:p>
            <a:pPr marL="0" indent="0">
              <a:buNone/>
            </a:pPr>
            <a:r>
              <a:rPr lang="nl-NL" sz="1800" dirty="0"/>
              <a:t>(Van Oers, 2013, 2014)</a:t>
            </a:r>
          </a:p>
          <a:p>
            <a:endParaRPr lang="nl-NL" dirty="0"/>
          </a:p>
        </p:txBody>
      </p:sp>
      <p:pic>
        <p:nvPicPr>
          <p:cNvPr id="5" name="Afbeelding 4">
            <a:extLst>
              <a:ext uri="{FF2B5EF4-FFF2-40B4-BE49-F238E27FC236}">
                <a16:creationId xmlns:a16="http://schemas.microsoft.com/office/drawing/2014/main" id="{12340C29-701D-4B2E-90A3-1FFF0B7CBC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7848" y="548695"/>
            <a:ext cx="7446689" cy="6315006"/>
          </a:xfrm>
          <a:prstGeom prst="rect">
            <a:avLst/>
          </a:prstGeom>
        </p:spPr>
      </p:pic>
      <p:sp>
        <p:nvSpPr>
          <p:cNvPr id="8" name="Vrije vorm 7">
            <a:extLst>
              <a:ext uri="{FF2B5EF4-FFF2-40B4-BE49-F238E27FC236}">
                <a16:creationId xmlns:a16="http://schemas.microsoft.com/office/drawing/2014/main" id="{EA6D883B-2697-4FB2-9E43-D9AEC01F641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A4F5F55F-0892-6B79-033E-1DEA4614E02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0" name="Titel 1">
            <a:extLst>
              <a:ext uri="{FF2B5EF4-FFF2-40B4-BE49-F238E27FC236}">
                <a16:creationId xmlns:a16="http://schemas.microsoft.com/office/drawing/2014/main" id="{2E393794-E845-AF82-1AEC-FEF67C1CFCC8}"/>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REGELS IN HET SPEL</a:t>
            </a:r>
          </a:p>
        </p:txBody>
      </p:sp>
      <p:grpSp>
        <p:nvGrpSpPr>
          <p:cNvPr id="11" name="Groep 10">
            <a:extLst>
              <a:ext uri="{FF2B5EF4-FFF2-40B4-BE49-F238E27FC236}">
                <a16:creationId xmlns:a16="http://schemas.microsoft.com/office/drawing/2014/main" id="{D289A308-22BF-113E-EB1A-9E217196D08E}"/>
              </a:ext>
            </a:extLst>
          </p:cNvPr>
          <p:cNvGrpSpPr/>
          <p:nvPr/>
        </p:nvGrpSpPr>
        <p:grpSpPr>
          <a:xfrm>
            <a:off x="-9993" y="5688767"/>
            <a:ext cx="12201993" cy="1169233"/>
            <a:chOff x="-9993" y="5688767"/>
            <a:chExt cx="12219481" cy="1169233"/>
          </a:xfrm>
        </p:grpSpPr>
        <p:sp>
          <p:nvSpPr>
            <p:cNvPr id="12" name="Vrije vorm 11">
              <a:extLst>
                <a:ext uri="{FF2B5EF4-FFF2-40B4-BE49-F238E27FC236}">
                  <a16:creationId xmlns:a16="http://schemas.microsoft.com/office/drawing/2014/main" id="{1EC5BE4A-87B9-F106-826F-2ED2DC659FD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12">
              <a:extLst>
                <a:ext uri="{FF2B5EF4-FFF2-40B4-BE49-F238E27FC236}">
                  <a16:creationId xmlns:a16="http://schemas.microsoft.com/office/drawing/2014/main" id="{4ED9F5F8-AD39-ABAF-46E4-E7D5D53F08D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01035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10;&#10;Automatisch gegenereerde beschrijving">
            <a:extLst>
              <a:ext uri="{FF2B5EF4-FFF2-40B4-BE49-F238E27FC236}">
                <a16:creationId xmlns:a16="http://schemas.microsoft.com/office/drawing/2014/main" id="{0F238E23-044B-A811-D7FB-F6BF5F5A6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7728" y="655420"/>
            <a:ext cx="8654808" cy="6199157"/>
          </a:xfrm>
          <a:prstGeom prst="rect">
            <a:avLst/>
          </a:prstGeom>
        </p:spPr>
      </p:pic>
      <p:pic>
        <p:nvPicPr>
          <p:cNvPr id="5" name="Tijdelijke aanduiding voor inhoud 4" descr="Afbeelding met tekst, whiteboard&#10;&#10;Automatisch gegenereerde beschrijving">
            <a:extLst>
              <a:ext uri="{FF2B5EF4-FFF2-40B4-BE49-F238E27FC236}">
                <a16:creationId xmlns:a16="http://schemas.microsoft.com/office/drawing/2014/main" id="{2DC76564-6C7F-6239-0ABD-C0163EAC760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9178" y="924294"/>
            <a:ext cx="3972149" cy="5933706"/>
          </a:xfrm>
        </p:spPr>
      </p:pic>
      <p:sp>
        <p:nvSpPr>
          <p:cNvPr id="3" name="Vrije vorm 2">
            <a:extLst>
              <a:ext uri="{FF2B5EF4-FFF2-40B4-BE49-F238E27FC236}">
                <a16:creationId xmlns:a16="http://schemas.microsoft.com/office/drawing/2014/main" id="{8DB6F458-6788-E936-1A56-E95825338218}"/>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36F34E74-2923-6479-F67F-9AD08A896AE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0C924183-41DA-01FE-5A05-45E9BD054C04}"/>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D3A6A358-8F33-8CAA-37C8-5085E841CE3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927BEA12-396E-3142-530F-67B9606E6E4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514182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descr="Afbeelding met tekst&#10;&#10;Automatisch gegenereerde beschrijving">
            <a:extLst>
              <a:ext uri="{FF2B5EF4-FFF2-40B4-BE49-F238E27FC236}">
                <a16:creationId xmlns:a16="http://schemas.microsoft.com/office/drawing/2014/main" id="{2241ACC6-A4E2-7DBA-7BAC-29BB04B7FA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56" y="655421"/>
            <a:ext cx="6668092" cy="6202580"/>
          </a:xfrm>
          <a:prstGeom prst="rect">
            <a:avLst/>
          </a:prstGeom>
        </p:spPr>
      </p:pic>
      <p:pic>
        <p:nvPicPr>
          <p:cNvPr id="10" name="Tijdelijke aanduiding voor inhoud 9">
            <a:extLst>
              <a:ext uri="{FF2B5EF4-FFF2-40B4-BE49-F238E27FC236}">
                <a16:creationId xmlns:a16="http://schemas.microsoft.com/office/drawing/2014/main" id="{5E1B13A4-459F-1915-D815-CBDA726B02F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640650" y="476671"/>
            <a:ext cx="5533887" cy="6377905"/>
          </a:xfrm>
          <a:prstGeom prst="rect">
            <a:avLst/>
          </a:prstGeom>
        </p:spPr>
      </p:pic>
      <p:sp>
        <p:nvSpPr>
          <p:cNvPr id="3" name="Vrije vorm 2">
            <a:extLst>
              <a:ext uri="{FF2B5EF4-FFF2-40B4-BE49-F238E27FC236}">
                <a16:creationId xmlns:a16="http://schemas.microsoft.com/office/drawing/2014/main" id="{F6533DFE-320B-3EBC-FF61-8A1F782D51B8}"/>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5F384A85-02B3-5E56-C7E8-AACDCE9AB16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E83AAFDF-F124-7CF7-757E-313966E24675}"/>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CE7F3145-31EF-3017-CADB-A658E03A5F5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79DD329D-B718-F3F0-E2D8-7B0083B3DCC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031054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binnen&#10;&#10;Automatisch gegenereerde beschrijving">
            <a:extLst>
              <a:ext uri="{FF2B5EF4-FFF2-40B4-BE49-F238E27FC236}">
                <a16:creationId xmlns:a16="http://schemas.microsoft.com/office/drawing/2014/main" id="{87F51220-47F4-7A37-C9B7-EC33B11B626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978" y="1021337"/>
            <a:ext cx="4509221" cy="5833239"/>
          </a:xfrm>
        </p:spPr>
      </p:pic>
      <p:pic>
        <p:nvPicPr>
          <p:cNvPr id="9" name="Afbeelding 8" descr="Afbeelding met persoon, staand&#10;&#10;Automatisch gegenereerde beschrijving">
            <a:extLst>
              <a:ext uri="{FF2B5EF4-FFF2-40B4-BE49-F238E27FC236}">
                <a16:creationId xmlns:a16="http://schemas.microsoft.com/office/drawing/2014/main" id="{D02B5862-F0EF-EF53-784C-D414C8516E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3311" y="563756"/>
            <a:ext cx="8777110" cy="6290821"/>
          </a:xfrm>
          <a:prstGeom prst="rect">
            <a:avLst/>
          </a:prstGeom>
        </p:spPr>
      </p:pic>
      <p:sp>
        <p:nvSpPr>
          <p:cNvPr id="3" name="Vrije vorm 2">
            <a:extLst>
              <a:ext uri="{FF2B5EF4-FFF2-40B4-BE49-F238E27FC236}">
                <a16:creationId xmlns:a16="http://schemas.microsoft.com/office/drawing/2014/main" id="{C51C81EB-2CB8-9FC3-DC0C-89DC889BC44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8B5DB917-BA98-C4CC-7FEA-504A671349B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6121FBC8-313E-2EB3-0B06-685D2C46A1A9}"/>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896B6D0D-2BB1-DF4E-8390-987FACCA5C44}"/>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DF30124D-A352-D30D-945F-DD49F0AE55F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967179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persoon, kind, binnen, familie&#10;&#10;Automatisch gegenereerde beschrijving">
            <a:extLst>
              <a:ext uri="{FF2B5EF4-FFF2-40B4-BE49-F238E27FC236}">
                <a16:creationId xmlns:a16="http://schemas.microsoft.com/office/drawing/2014/main" id="{0DFC8CF7-9B04-6BE5-BAAB-6354564D0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0" y="644170"/>
            <a:ext cx="3802654" cy="4296998"/>
          </a:xfrm>
          <a:prstGeom prst="rect">
            <a:avLst/>
          </a:prstGeom>
        </p:spPr>
      </p:pic>
      <p:pic>
        <p:nvPicPr>
          <p:cNvPr id="9" name="Afbeelding 8" descr="Afbeelding met persoon&#10;&#10;Automatisch gegenereerde beschrijving">
            <a:extLst>
              <a:ext uri="{FF2B5EF4-FFF2-40B4-BE49-F238E27FC236}">
                <a16:creationId xmlns:a16="http://schemas.microsoft.com/office/drawing/2014/main" id="{85194035-FF7F-9764-35E2-520DE3A216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80" y="4123723"/>
            <a:ext cx="3802655" cy="2734277"/>
          </a:xfrm>
          <a:prstGeom prst="rect">
            <a:avLst/>
          </a:prstGeom>
        </p:spPr>
      </p:pic>
      <p:pic>
        <p:nvPicPr>
          <p:cNvPr id="5" name="Tijdelijke aanduiding voor inhoud 4" descr="Afbeelding met persoon&#10;&#10;Automatisch gegenereerde beschrijving">
            <a:extLst>
              <a:ext uri="{FF2B5EF4-FFF2-40B4-BE49-F238E27FC236}">
                <a16:creationId xmlns:a16="http://schemas.microsoft.com/office/drawing/2014/main" id="{0BE3C34C-F05F-DF7D-6CBB-ABB8060F6A8D}"/>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3719735" y="75572"/>
            <a:ext cx="8454801" cy="6782428"/>
          </a:xfrm>
        </p:spPr>
      </p:pic>
      <p:sp>
        <p:nvSpPr>
          <p:cNvPr id="3" name="Vrije vorm 2">
            <a:extLst>
              <a:ext uri="{FF2B5EF4-FFF2-40B4-BE49-F238E27FC236}">
                <a16:creationId xmlns:a16="http://schemas.microsoft.com/office/drawing/2014/main" id="{0668ABFB-8F3F-CD9D-44BA-98496C314645}"/>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35CFEDC4-40BB-F81C-2915-C1DEE1739CE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103C0353-E4DB-77C3-EF6B-044A50429E1B}"/>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AD18A234-2F48-7AFF-5845-E25C8FFAE6B9}"/>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726A4024-526F-6562-5909-879FE01B6F66}"/>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876471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innen, babybedje, oranje, badkamer&#10;&#10;Automatisch gegenereerde beschrijving">
            <a:extLst>
              <a:ext uri="{FF2B5EF4-FFF2-40B4-BE49-F238E27FC236}">
                <a16:creationId xmlns:a16="http://schemas.microsoft.com/office/drawing/2014/main" id="{46CF9569-23CB-95FF-BB42-A82B6A47E1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11824" y="655421"/>
            <a:ext cx="7704842" cy="6194824"/>
          </a:xfrm>
          <a:prstGeom prst="rect">
            <a:avLst/>
          </a:prstGeom>
        </p:spPr>
      </p:pic>
      <p:pic>
        <p:nvPicPr>
          <p:cNvPr id="5" name="Tijdelijke aanduiding voor inhoud 4" descr="Afbeelding met persoon, binnen, jongen&#10;&#10;Automatisch gegenereerde beschrijving">
            <a:extLst>
              <a:ext uri="{FF2B5EF4-FFF2-40B4-BE49-F238E27FC236}">
                <a16:creationId xmlns:a16="http://schemas.microsoft.com/office/drawing/2014/main" id="{401B3298-B289-06A0-E618-05D7CE2B4D3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680" y="908720"/>
            <a:ext cx="5844577" cy="5941525"/>
          </a:xfrm>
        </p:spPr>
      </p:pic>
      <p:sp>
        <p:nvSpPr>
          <p:cNvPr id="3" name="Vrije vorm 2">
            <a:extLst>
              <a:ext uri="{FF2B5EF4-FFF2-40B4-BE49-F238E27FC236}">
                <a16:creationId xmlns:a16="http://schemas.microsoft.com/office/drawing/2014/main" id="{B4B42745-27A9-CDCF-B81C-298F28A5090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E49DC630-0A59-BB0D-7EDA-F6C7EF9A0D61}"/>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4571AFBF-FC5C-4B37-D0A2-029BEE540000}"/>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CA61A293-7B49-BBAA-78FA-6CF726E950A8}"/>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B3FEB97B-FEC9-BD49-5348-8C0A80B6A87C}"/>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032726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laapkamer&#10;&#10;Automatisch gegenereerde beschrijving">
            <a:extLst>
              <a:ext uri="{FF2B5EF4-FFF2-40B4-BE49-F238E27FC236}">
                <a16:creationId xmlns:a16="http://schemas.microsoft.com/office/drawing/2014/main" id="{119861D0-747C-FBBD-2450-BD9C2A12CF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720" y="655420"/>
            <a:ext cx="12199257" cy="6199157"/>
          </a:xfrm>
          <a:prstGeom prst="rect">
            <a:avLst/>
          </a:prstGeom>
        </p:spPr>
      </p:pic>
      <p:sp>
        <p:nvSpPr>
          <p:cNvPr id="3" name="Vrije vorm 2">
            <a:extLst>
              <a:ext uri="{FF2B5EF4-FFF2-40B4-BE49-F238E27FC236}">
                <a16:creationId xmlns:a16="http://schemas.microsoft.com/office/drawing/2014/main" id="{DDC8897B-B18F-E9C4-3C01-886CD9606C8A}"/>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10348AA0-B5FC-A8B2-654B-1EFB8B669D70}"/>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C84991F7-0510-4293-3DD8-F1717CE45CB9}"/>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4E28B90E-6BE7-1E00-B9A6-8E3A8D811B2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4E5CE9E2-FF04-546F-C687-098800C6ABF3}"/>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83267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slaapkamer&#10;&#10;Automatisch gegenereerde beschrijving">
            <a:extLst>
              <a:ext uri="{FF2B5EF4-FFF2-40B4-BE49-F238E27FC236}">
                <a16:creationId xmlns:a16="http://schemas.microsoft.com/office/drawing/2014/main" id="{B8D5E7A3-9FA0-649B-B6B7-441C1411676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9993" y="1"/>
            <a:ext cx="12201993" cy="6858000"/>
          </a:xfrm>
        </p:spPr>
      </p:pic>
      <p:sp>
        <p:nvSpPr>
          <p:cNvPr id="3" name="Vrije vorm 2">
            <a:extLst>
              <a:ext uri="{FF2B5EF4-FFF2-40B4-BE49-F238E27FC236}">
                <a16:creationId xmlns:a16="http://schemas.microsoft.com/office/drawing/2014/main" id="{D031DFD8-1582-C954-F04F-99194654AAF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C94A8775-3088-F68B-A16A-D0A24AB5AD0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63E94F6C-58BF-97A4-6C09-AD831FDEDFB1}"/>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C4EB7ED4-C481-C8CC-FAB3-925CBBEE95B9}"/>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A559934C-0B23-5E6F-A542-28A4187182B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31238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949F6A6-2D90-68A0-5A78-00A7AC2781EF}"/>
              </a:ext>
            </a:extLst>
          </p:cNvPr>
          <p:cNvSpPr>
            <a:spLocks noGrp="1"/>
          </p:cNvSpPr>
          <p:nvPr>
            <p:ph idx="1"/>
          </p:nvPr>
        </p:nvSpPr>
        <p:spPr>
          <a:xfrm>
            <a:off x="407368" y="332657"/>
            <a:ext cx="5040560" cy="5869924"/>
          </a:xfrm>
        </p:spPr>
        <p:txBody>
          <a:bodyPr>
            <a:noAutofit/>
          </a:bodyPr>
          <a:lstStyle/>
          <a:p>
            <a:pPr marL="0" indent="0">
              <a:lnSpc>
                <a:spcPct val="120000"/>
              </a:lnSpc>
              <a:spcBef>
                <a:spcPts val="0"/>
              </a:spcBef>
              <a:buNone/>
            </a:pPr>
            <a:r>
              <a:rPr lang="nl-NL" sz="1100" b="0" i="0" dirty="0">
                <a:solidFill>
                  <a:srgbClr val="000000"/>
                </a:solidFill>
                <a:effectLst/>
              </a:rPr>
              <a:t>Toen ik achterin zat</a:t>
            </a:r>
            <a:br>
              <a:rPr lang="nl-NL" sz="1100" dirty="0"/>
            </a:br>
            <a:r>
              <a:rPr lang="nl-NL" sz="1100" b="0" i="0" dirty="0">
                <a:solidFill>
                  <a:srgbClr val="000000"/>
                </a:solidFill>
                <a:effectLst/>
              </a:rPr>
              <a:t>Samen met mijn broer</a:t>
            </a:r>
            <a:br>
              <a:rPr lang="nl-NL" sz="1100" dirty="0"/>
            </a:br>
            <a:r>
              <a:rPr lang="nl-NL" sz="1100" b="0" i="0" dirty="0">
                <a:solidFill>
                  <a:srgbClr val="000000"/>
                </a:solidFill>
                <a:effectLst/>
              </a:rPr>
              <a:t>Reagan was nog president</a:t>
            </a:r>
            <a:br>
              <a:rPr lang="nl-NL" sz="1100" dirty="0"/>
            </a:br>
            <a:r>
              <a:rPr lang="nl-NL" sz="1100" b="0" i="0" dirty="0">
                <a:solidFill>
                  <a:srgbClr val="000000"/>
                </a:solidFill>
                <a:effectLst/>
              </a:rPr>
              <a:t>Roken was nog stoer</a:t>
            </a:r>
            <a:br>
              <a:rPr lang="nl-NL" sz="1100" dirty="0"/>
            </a:br>
            <a:r>
              <a:rPr lang="nl-NL" sz="1100" b="0" i="0" dirty="0">
                <a:solidFill>
                  <a:srgbClr val="000000"/>
                </a:solidFill>
                <a:effectLst/>
              </a:rPr>
              <a:t>Er was een beetje oorlog</a:t>
            </a:r>
            <a:br>
              <a:rPr lang="nl-NL" sz="1100" dirty="0"/>
            </a:br>
            <a:r>
              <a:rPr lang="nl-NL" sz="1100" b="0" i="0" dirty="0">
                <a:solidFill>
                  <a:srgbClr val="000000"/>
                </a:solidFill>
                <a:effectLst/>
              </a:rPr>
              <a:t>Maar die was nog koud</a:t>
            </a:r>
            <a:br>
              <a:rPr lang="nl-NL" sz="1100" dirty="0"/>
            </a:br>
            <a:r>
              <a:rPr lang="nl-NL" sz="1100" b="0" i="0" dirty="0">
                <a:solidFill>
                  <a:srgbClr val="000000"/>
                </a:solidFill>
                <a:effectLst/>
              </a:rPr>
              <a:t>Papa, draaide </a:t>
            </a:r>
            <a:r>
              <a:rPr lang="nl-NL" sz="1100" b="0" i="0" dirty="0" err="1">
                <a:solidFill>
                  <a:srgbClr val="000000"/>
                </a:solidFill>
                <a:effectLst/>
              </a:rPr>
              <a:t>boney</a:t>
            </a:r>
            <a:r>
              <a:rPr lang="nl-NL" sz="1100" b="0" i="0" dirty="0">
                <a:solidFill>
                  <a:srgbClr val="000000"/>
                </a:solidFill>
                <a:effectLst/>
              </a:rPr>
              <a:t> m</a:t>
            </a:r>
            <a:br>
              <a:rPr lang="nl-NL" sz="1100" dirty="0"/>
            </a:br>
            <a:r>
              <a:rPr lang="nl-NL" sz="1100" b="0" i="0" dirty="0">
                <a:solidFill>
                  <a:srgbClr val="000000"/>
                </a:solidFill>
                <a:effectLst/>
              </a:rPr>
              <a:t>En dat </a:t>
            </a:r>
            <a:r>
              <a:rPr lang="nl-NL" sz="1100" b="0" i="0" dirty="0" err="1">
                <a:solidFill>
                  <a:srgbClr val="000000"/>
                </a:solidFill>
                <a:effectLst/>
              </a:rPr>
              <a:t>heete</a:t>
            </a:r>
            <a:r>
              <a:rPr lang="nl-NL" sz="1100" b="0" i="0" dirty="0">
                <a:solidFill>
                  <a:srgbClr val="000000"/>
                </a:solidFill>
                <a:effectLst/>
              </a:rPr>
              <a:t> nog niet "fout"</a:t>
            </a:r>
            <a:br>
              <a:rPr lang="nl-NL" sz="1100" dirty="0"/>
            </a:br>
            <a:r>
              <a:rPr lang="nl-NL" sz="1100" b="0" i="0" dirty="0">
                <a:solidFill>
                  <a:srgbClr val="000000"/>
                </a:solidFill>
                <a:effectLst/>
              </a:rPr>
              <a:t>En we reden mee</a:t>
            </a:r>
            <a:br>
              <a:rPr lang="nl-NL" sz="1100" dirty="0"/>
            </a:br>
            <a:r>
              <a:rPr lang="nl-NL" sz="1100" b="0" i="0" dirty="0">
                <a:solidFill>
                  <a:srgbClr val="000000"/>
                </a:solidFill>
                <a:effectLst/>
              </a:rPr>
              <a:t>Wisten niet waarheen</a:t>
            </a:r>
            <a:br>
              <a:rPr lang="nl-NL" sz="1100" dirty="0"/>
            </a:br>
            <a:r>
              <a:rPr lang="nl-NL" sz="1100" b="0" i="0" dirty="0">
                <a:solidFill>
                  <a:srgbClr val="000000"/>
                </a:solidFill>
                <a:effectLst/>
              </a:rPr>
              <a:t>Maar dat gaf niet want het kwam wel goed</a:t>
            </a:r>
            <a:br>
              <a:rPr lang="nl-NL" sz="1100" dirty="0"/>
            </a:br>
            <a:r>
              <a:rPr lang="nl-NL" sz="1100" b="0" i="0" dirty="0">
                <a:solidFill>
                  <a:srgbClr val="000000"/>
                </a:solidFill>
                <a:effectLst/>
              </a:rPr>
              <a:t>We waren niet alleen</a:t>
            </a:r>
            <a:br>
              <a:rPr lang="nl-NL" sz="1100" dirty="0"/>
            </a:br>
            <a:r>
              <a:rPr lang="nl-NL" sz="1100" b="0" i="0" dirty="0">
                <a:solidFill>
                  <a:srgbClr val="000000"/>
                </a:solidFill>
                <a:effectLst/>
              </a:rPr>
              <a:t>Broodjes in de koelbox</a:t>
            </a:r>
            <a:br>
              <a:rPr lang="nl-NL" sz="1100" dirty="0"/>
            </a:br>
            <a:r>
              <a:rPr lang="nl-NL" sz="1100" b="0" i="0" dirty="0">
                <a:solidFill>
                  <a:srgbClr val="000000"/>
                </a:solidFill>
                <a:effectLst/>
              </a:rPr>
              <a:t>Waar ligt nou Parijs?</a:t>
            </a:r>
            <a:br>
              <a:rPr lang="nl-NL" sz="1100" dirty="0"/>
            </a:br>
            <a:r>
              <a:rPr lang="nl-NL" sz="1100" b="0" i="0" dirty="0">
                <a:solidFill>
                  <a:srgbClr val="000000"/>
                </a:solidFill>
                <a:effectLst/>
              </a:rPr>
              <a:t>Van ons mocht het dagen duren</a:t>
            </a:r>
            <a:br>
              <a:rPr lang="nl-NL" sz="1100" dirty="0"/>
            </a:br>
            <a:r>
              <a:rPr lang="nl-NL" sz="1100" b="0" i="0" dirty="0">
                <a:solidFill>
                  <a:srgbClr val="000000"/>
                </a:solidFill>
                <a:effectLst/>
              </a:rPr>
              <a:t>We speelde duizend spellen voor op reis</a:t>
            </a:r>
            <a:br>
              <a:rPr lang="nl-NL" sz="1100" dirty="0"/>
            </a:br>
            <a:r>
              <a:rPr lang="nl-NL" sz="1100" b="0" i="0" dirty="0">
                <a:solidFill>
                  <a:srgbClr val="000000"/>
                </a:solidFill>
                <a:effectLst/>
              </a:rPr>
              <a:t>En we reden mee</a:t>
            </a:r>
            <a:br>
              <a:rPr lang="nl-NL" sz="1100" dirty="0"/>
            </a:br>
            <a:r>
              <a:rPr lang="nl-NL" sz="1100" b="0" i="0" dirty="0">
                <a:solidFill>
                  <a:srgbClr val="000000"/>
                </a:solidFill>
                <a:effectLst/>
              </a:rPr>
              <a:t>Wisten niet waarheen</a:t>
            </a:r>
            <a:br>
              <a:rPr lang="nl-NL" sz="1100" dirty="0"/>
            </a:br>
            <a:r>
              <a:rPr lang="nl-NL" sz="1100" b="0" i="0" dirty="0">
                <a:solidFill>
                  <a:srgbClr val="000000"/>
                </a:solidFill>
                <a:effectLst/>
              </a:rPr>
              <a:t>Maar dat gaf niet want het kwam wel goed</a:t>
            </a:r>
            <a:br>
              <a:rPr lang="nl-NL" sz="1100" dirty="0"/>
            </a:br>
            <a:r>
              <a:rPr lang="nl-NL" sz="1100" b="0" i="0" dirty="0">
                <a:solidFill>
                  <a:srgbClr val="000000"/>
                </a:solidFill>
                <a:effectLst/>
              </a:rPr>
              <a:t>We waren niet alleen</a:t>
            </a:r>
            <a:br>
              <a:rPr lang="nl-NL" sz="1100" dirty="0"/>
            </a:br>
            <a:r>
              <a:rPr lang="nl-NL" sz="1100" b="0" i="0" dirty="0">
                <a:solidFill>
                  <a:srgbClr val="000000"/>
                </a:solidFill>
                <a:effectLst/>
              </a:rPr>
              <a:t>Samen achterin, en geen idee</a:t>
            </a:r>
            <a:br>
              <a:rPr lang="nl-NL" sz="1100" dirty="0"/>
            </a:br>
            <a:r>
              <a:rPr lang="nl-NL" sz="1100" b="0" i="0" dirty="0">
                <a:solidFill>
                  <a:srgbClr val="000000"/>
                </a:solidFill>
                <a:effectLst/>
              </a:rPr>
              <a:t>Waar het wel of niet naar toe moest</a:t>
            </a:r>
            <a:br>
              <a:rPr lang="nl-NL" sz="1100" dirty="0"/>
            </a:br>
            <a:r>
              <a:rPr lang="nl-NL" sz="1100" b="0" i="0" dirty="0">
                <a:solidFill>
                  <a:srgbClr val="000000"/>
                </a:solidFill>
                <a:effectLst/>
              </a:rPr>
              <a:t>We reden lekker mee</a:t>
            </a:r>
            <a:br>
              <a:rPr lang="nl-NL" sz="1100" dirty="0"/>
            </a:br>
            <a:r>
              <a:rPr lang="nl-NL" sz="1100" b="0" i="0" dirty="0">
                <a:solidFill>
                  <a:srgbClr val="000000"/>
                </a:solidFill>
                <a:effectLst/>
              </a:rPr>
              <a:t>Reed ik nog maar mee, reed ik nog maar mee</a:t>
            </a:r>
            <a:br>
              <a:rPr lang="nl-NL" sz="1100" dirty="0"/>
            </a:br>
            <a:r>
              <a:rPr lang="nl-NL" sz="1100" b="0" i="0" dirty="0">
                <a:solidFill>
                  <a:srgbClr val="000000"/>
                </a:solidFill>
                <a:effectLst/>
              </a:rPr>
              <a:t>Want ik heb les gehad, men rijbewijs gehaald</a:t>
            </a:r>
            <a:br>
              <a:rPr lang="nl-NL" sz="1100" dirty="0"/>
            </a:br>
            <a:r>
              <a:rPr lang="nl-NL" sz="1100" b="0" i="0" dirty="0">
                <a:solidFill>
                  <a:srgbClr val="000000"/>
                </a:solidFill>
                <a:effectLst/>
              </a:rPr>
              <a:t>Men auto zelf betaald</a:t>
            </a:r>
            <a:br>
              <a:rPr lang="nl-NL" sz="1100" dirty="0"/>
            </a:br>
            <a:r>
              <a:rPr lang="nl-NL" sz="1100" b="0" i="0" dirty="0">
                <a:solidFill>
                  <a:srgbClr val="000000"/>
                </a:solidFill>
                <a:effectLst/>
              </a:rPr>
              <a:t>Maar waar ik heen ga, weet ik net zo min</a:t>
            </a:r>
            <a:br>
              <a:rPr lang="nl-NL" sz="1100" dirty="0"/>
            </a:br>
            <a:r>
              <a:rPr lang="nl-NL" sz="1100" b="0" i="0" dirty="0">
                <a:solidFill>
                  <a:srgbClr val="000000"/>
                </a:solidFill>
                <a:effectLst/>
              </a:rPr>
              <a:t>Als toen ik plastic </a:t>
            </a:r>
            <a:r>
              <a:rPr lang="nl-NL" sz="1100" b="0" i="0" dirty="0" err="1">
                <a:solidFill>
                  <a:srgbClr val="000000"/>
                </a:solidFill>
                <a:effectLst/>
              </a:rPr>
              <a:t>beesjes</a:t>
            </a:r>
            <a:r>
              <a:rPr lang="nl-NL" sz="1100" b="0" i="0" dirty="0">
                <a:solidFill>
                  <a:srgbClr val="000000"/>
                </a:solidFill>
                <a:effectLst/>
              </a:rPr>
              <a:t> zat te plakken op de ramen achterin</a:t>
            </a:r>
          </a:p>
        </p:txBody>
      </p:sp>
      <p:pic>
        <p:nvPicPr>
          <p:cNvPr id="1026" name="Picture 2" descr="De bronafbeelding bekijken">
            <a:extLst>
              <a:ext uri="{FF2B5EF4-FFF2-40B4-BE49-F238E27FC236}">
                <a16:creationId xmlns:a16="http://schemas.microsoft.com/office/drawing/2014/main" id="{CD5EFC5C-4CAB-4594-4846-8528F05AC7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3792" y="-27384"/>
            <a:ext cx="7950724" cy="44670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ep 4">
            <a:extLst>
              <a:ext uri="{FF2B5EF4-FFF2-40B4-BE49-F238E27FC236}">
                <a16:creationId xmlns:a16="http://schemas.microsoft.com/office/drawing/2014/main" id="{67A11E5E-B11E-C704-A069-5FC00D028058}"/>
              </a:ext>
            </a:extLst>
          </p:cNvPr>
          <p:cNvGrpSpPr/>
          <p:nvPr/>
        </p:nvGrpSpPr>
        <p:grpSpPr>
          <a:xfrm>
            <a:off x="-24680" y="5698497"/>
            <a:ext cx="12216680" cy="1169233"/>
            <a:chOff x="-9993" y="5688767"/>
            <a:chExt cx="12219481" cy="1169233"/>
          </a:xfrm>
        </p:grpSpPr>
        <p:sp>
          <p:nvSpPr>
            <p:cNvPr id="6" name="Vrije vorm 5">
              <a:extLst>
                <a:ext uri="{FF2B5EF4-FFF2-40B4-BE49-F238E27FC236}">
                  <a16:creationId xmlns:a16="http://schemas.microsoft.com/office/drawing/2014/main" id="{E4E477E9-74F8-0744-7503-0E1CC0BEE768}"/>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423BB690-ADE2-B05F-AEA2-472744E03894}"/>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ijdelijke aanduiding voor inhoud 2">
            <a:extLst>
              <a:ext uri="{FF2B5EF4-FFF2-40B4-BE49-F238E27FC236}">
                <a16:creationId xmlns:a16="http://schemas.microsoft.com/office/drawing/2014/main" id="{5464FEB5-9474-0142-6C43-FF1DAF0D217D}"/>
              </a:ext>
            </a:extLst>
          </p:cNvPr>
          <p:cNvSpPr txBox="1">
            <a:spLocks/>
          </p:cNvSpPr>
          <p:nvPr/>
        </p:nvSpPr>
        <p:spPr>
          <a:xfrm>
            <a:off x="6074918" y="4797152"/>
            <a:ext cx="3130972" cy="10602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nl-NL" sz="1100" b="0" i="0" dirty="0">
                <a:solidFill>
                  <a:srgbClr val="000000"/>
                </a:solidFill>
                <a:effectLst/>
              </a:rPr>
              <a:t>Zat ik nog maar achterin</a:t>
            </a:r>
            <a:br>
              <a:rPr lang="nl-NL" sz="1100" dirty="0"/>
            </a:br>
            <a:r>
              <a:rPr lang="nl-NL" sz="1100" b="0" i="0" dirty="0">
                <a:solidFill>
                  <a:srgbClr val="000000"/>
                </a:solidFill>
                <a:effectLst/>
              </a:rPr>
              <a:t>Zat ik nog maar achterin</a:t>
            </a:r>
            <a:br>
              <a:rPr lang="nl-NL" sz="1100" dirty="0"/>
            </a:br>
            <a:r>
              <a:rPr lang="nl-NL" sz="1100" b="0" i="0" dirty="0">
                <a:solidFill>
                  <a:srgbClr val="000000"/>
                </a:solidFill>
                <a:effectLst/>
              </a:rPr>
              <a:t>Zat ik nog maar achterin</a:t>
            </a:r>
            <a:br>
              <a:rPr lang="nl-NL" sz="1100" dirty="0"/>
            </a:br>
            <a:r>
              <a:rPr lang="nl-NL" sz="1100" b="0" i="0" dirty="0">
                <a:solidFill>
                  <a:srgbClr val="000000"/>
                </a:solidFill>
                <a:effectLst/>
              </a:rPr>
              <a:t>Zat ik nog maar achterin</a:t>
            </a:r>
          </a:p>
        </p:txBody>
      </p:sp>
    </p:spTree>
    <p:extLst>
      <p:ext uri="{BB962C8B-B14F-4D97-AF65-F5344CB8AC3E}">
        <p14:creationId xmlns:p14="http://schemas.microsoft.com/office/powerpoint/2010/main" val="182275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visitekaartje&#10;&#10;Automatisch gegenereerde beschrijving">
            <a:extLst>
              <a:ext uri="{FF2B5EF4-FFF2-40B4-BE49-F238E27FC236}">
                <a16:creationId xmlns:a16="http://schemas.microsoft.com/office/drawing/2014/main" id="{CFCF3053-E634-5E71-2F60-E885B3BA220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55640" y="636665"/>
            <a:ext cx="9326154" cy="6228269"/>
          </a:xfrm>
        </p:spPr>
      </p:pic>
      <p:sp>
        <p:nvSpPr>
          <p:cNvPr id="3" name="Vrije vorm 2">
            <a:extLst>
              <a:ext uri="{FF2B5EF4-FFF2-40B4-BE49-F238E27FC236}">
                <a16:creationId xmlns:a16="http://schemas.microsoft.com/office/drawing/2014/main" id="{49EBE610-27C7-3E82-90F4-6AB403758AE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732AE2C7-D0DE-4B9A-E579-A8FBAB9715E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5D983216-A06B-69EB-D2CB-3C31A6BE9812}"/>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D34AFD9E-73E9-2EC2-1848-4F802C564356}"/>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6B0EFCCD-4587-9CA1-FB6E-E3CD0BAD221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725133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innen, persoon, kind, vloer&#10;&#10;Automatisch gegenereerde beschrijving">
            <a:extLst>
              <a:ext uri="{FF2B5EF4-FFF2-40B4-BE49-F238E27FC236}">
                <a16:creationId xmlns:a16="http://schemas.microsoft.com/office/drawing/2014/main" id="{84E7B6D4-E1C4-EC46-C73A-51957F5D78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05726" y="655420"/>
            <a:ext cx="9293517" cy="6199157"/>
          </a:xfrm>
          <a:prstGeom prst="rect">
            <a:avLst/>
          </a:prstGeom>
        </p:spPr>
      </p:pic>
      <p:pic>
        <p:nvPicPr>
          <p:cNvPr id="5" name="Tijdelijke aanduiding voor inhoud 4" descr="Afbeelding met vloer, binnen, klein, persoon&#10;&#10;Automatisch gegenereerde beschrijving">
            <a:extLst>
              <a:ext uri="{FF2B5EF4-FFF2-40B4-BE49-F238E27FC236}">
                <a16:creationId xmlns:a16="http://schemas.microsoft.com/office/drawing/2014/main" id="{F337E68D-0675-C650-9A75-B8AADC49540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 y="840639"/>
            <a:ext cx="4007782" cy="6017361"/>
          </a:xfrm>
        </p:spPr>
      </p:pic>
      <p:sp>
        <p:nvSpPr>
          <p:cNvPr id="3" name="Vrije vorm 2">
            <a:extLst>
              <a:ext uri="{FF2B5EF4-FFF2-40B4-BE49-F238E27FC236}">
                <a16:creationId xmlns:a16="http://schemas.microsoft.com/office/drawing/2014/main" id="{3393DED6-28EF-6BE7-FB5D-8409638B3D22}"/>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DA2AE048-782D-E692-B00E-D5750717A5B7}"/>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B3F93555-3739-F55F-4242-61DA0D291771}"/>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8E285BB9-FA14-E436-86E4-963A324FB77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453995E4-A24D-7FEF-705B-1F7FA59A1D7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37102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descr="Afbeelding met persoon, slaapkamer&#10;&#10;Automatisch gegenereerde beschrijving">
            <a:extLst>
              <a:ext uri="{FF2B5EF4-FFF2-40B4-BE49-F238E27FC236}">
                <a16:creationId xmlns:a16="http://schemas.microsoft.com/office/drawing/2014/main" id="{F96717E9-66FA-D6C8-6215-90B7FD2DF80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548" y="836712"/>
            <a:ext cx="9264461" cy="6021288"/>
          </a:xfrm>
        </p:spPr>
      </p:pic>
      <p:pic>
        <p:nvPicPr>
          <p:cNvPr id="6" name="Afbeelding 5" descr="Afbeelding met persoon, kind, jongen, klein&#10;&#10;Automatisch gegenereerde beschrijving">
            <a:extLst>
              <a:ext uri="{FF2B5EF4-FFF2-40B4-BE49-F238E27FC236}">
                <a16:creationId xmlns:a16="http://schemas.microsoft.com/office/drawing/2014/main" id="{6C5A981D-162F-19D4-3F00-DE14971843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3166" y="477568"/>
            <a:ext cx="4281371" cy="6380432"/>
          </a:xfrm>
          <a:prstGeom prst="rect">
            <a:avLst/>
          </a:prstGeom>
        </p:spPr>
      </p:pic>
      <p:sp>
        <p:nvSpPr>
          <p:cNvPr id="3" name="Vrije vorm 2">
            <a:extLst>
              <a:ext uri="{FF2B5EF4-FFF2-40B4-BE49-F238E27FC236}">
                <a16:creationId xmlns:a16="http://schemas.microsoft.com/office/drawing/2014/main" id="{1FD7C53D-F6BE-3BCB-E60C-18C3F50523A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8E0D77FC-4F7A-93FF-6AA4-CAB1BE63133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7" name="Groep 6">
            <a:extLst>
              <a:ext uri="{FF2B5EF4-FFF2-40B4-BE49-F238E27FC236}">
                <a16:creationId xmlns:a16="http://schemas.microsoft.com/office/drawing/2014/main" id="{1E1519C1-37DB-3393-42D5-41DF97BCA909}"/>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52CF46FC-87D9-8118-926D-8BC11F64E9F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A68982F3-8D2C-C4AE-CB50-49E190420A8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629847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persoon, kind, klein&#10;&#10;Automatisch gegenereerde beschrijving">
            <a:extLst>
              <a:ext uri="{FF2B5EF4-FFF2-40B4-BE49-F238E27FC236}">
                <a16:creationId xmlns:a16="http://schemas.microsoft.com/office/drawing/2014/main" id="{027A48F7-0B30-224D-4402-DDE5DA4F9C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74537" cy="6854577"/>
          </a:xfrm>
          <a:prstGeom prst="rect">
            <a:avLst/>
          </a:prstGeom>
        </p:spPr>
      </p:pic>
      <p:sp>
        <p:nvSpPr>
          <p:cNvPr id="3" name="Vrije vorm 2">
            <a:extLst>
              <a:ext uri="{FF2B5EF4-FFF2-40B4-BE49-F238E27FC236}">
                <a16:creationId xmlns:a16="http://schemas.microsoft.com/office/drawing/2014/main" id="{87DA9AF9-2905-C9F7-2B62-15D271A0234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8938815D-9C2B-E487-DA52-01154AE86A3C}"/>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591B6CC8-13B5-FC01-2B41-BBEC70A71A60}"/>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F9051E74-2E4E-80F1-8903-BCC4D7AA0965}"/>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324B76F7-44E7-5EE9-9CF1-4BC290D309A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729672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buiten, grond, persoon, handkar&#10;&#10;Automatisch gegenereerde beschrijving">
            <a:extLst>
              <a:ext uri="{FF2B5EF4-FFF2-40B4-BE49-F238E27FC236}">
                <a16:creationId xmlns:a16="http://schemas.microsoft.com/office/drawing/2014/main" id="{EC5E484C-AC4B-19B6-ED07-1431DF02C49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840" y="16892"/>
            <a:ext cx="12181160" cy="6837685"/>
          </a:xfrm>
        </p:spPr>
      </p:pic>
      <p:sp>
        <p:nvSpPr>
          <p:cNvPr id="3" name="Vrije vorm 2">
            <a:extLst>
              <a:ext uri="{FF2B5EF4-FFF2-40B4-BE49-F238E27FC236}">
                <a16:creationId xmlns:a16="http://schemas.microsoft.com/office/drawing/2014/main" id="{5BE1D417-A2A5-C607-7DA9-AAED87491D9B}"/>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EA7FE441-CDAF-DDC5-FB25-0646B6A5A8FD}"/>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B83F6028-8AFB-AEA1-1381-15434CCB89D3}"/>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A5D74621-6A5D-9DC5-3170-E091913C20C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14641171-73C7-2A97-DE32-0094743C50A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416978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D1094576-F75D-F238-3D75-6E9F68BC1EB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9994" y="0"/>
            <a:ext cx="12184529" cy="6854577"/>
          </a:xfrm>
        </p:spPr>
      </p:pic>
      <p:sp>
        <p:nvSpPr>
          <p:cNvPr id="3" name="Vrije vorm 2">
            <a:extLst>
              <a:ext uri="{FF2B5EF4-FFF2-40B4-BE49-F238E27FC236}">
                <a16:creationId xmlns:a16="http://schemas.microsoft.com/office/drawing/2014/main" id="{DB976D58-F621-4F69-05F9-E353E0AAE8C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219E0A29-1B97-24BB-D221-4AD287245BBB}"/>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2194B304-97B5-C107-B6C8-C3EEA449BA3D}"/>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DD8DAA93-6333-267C-527D-BF0F63963BB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57E6EA51-71D4-BCC2-607E-43B2C8B6A28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774461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kind, jongen, jong&#10;&#10;Automatisch gegenereerde beschrijving">
            <a:extLst>
              <a:ext uri="{FF2B5EF4-FFF2-40B4-BE49-F238E27FC236}">
                <a16:creationId xmlns:a16="http://schemas.microsoft.com/office/drawing/2014/main" id="{F0F53E61-BA82-10D1-AD40-6F719ECD9B1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55639" y="670708"/>
            <a:ext cx="9318897" cy="6234669"/>
          </a:xfrm>
        </p:spPr>
      </p:pic>
      <p:sp>
        <p:nvSpPr>
          <p:cNvPr id="3" name="Vrije vorm 2">
            <a:extLst>
              <a:ext uri="{FF2B5EF4-FFF2-40B4-BE49-F238E27FC236}">
                <a16:creationId xmlns:a16="http://schemas.microsoft.com/office/drawing/2014/main" id="{339E401C-6D1C-1CD1-B3C7-0805F78B352E}"/>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7F9C5806-0CEB-C60D-21ED-9CD7BB9B9CDC}"/>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81EE56F3-04A4-DF52-B826-A546DD574718}"/>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F12FBA24-CCDF-A404-30E2-BEF602FD3CE4}"/>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B4E19CE9-0497-342B-4A6B-B31B221C026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60584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computer&#10;&#10;Automatisch gegenereerde beschrijving">
            <a:extLst>
              <a:ext uri="{FF2B5EF4-FFF2-40B4-BE49-F238E27FC236}">
                <a16:creationId xmlns:a16="http://schemas.microsoft.com/office/drawing/2014/main" id="{D85CB73A-AE58-E0C2-68DD-F30E24C735E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7462" y="260648"/>
            <a:ext cx="12157075" cy="6593929"/>
          </a:xfrm>
        </p:spPr>
      </p:pic>
      <p:sp>
        <p:nvSpPr>
          <p:cNvPr id="3" name="Vrije vorm 2">
            <a:extLst>
              <a:ext uri="{FF2B5EF4-FFF2-40B4-BE49-F238E27FC236}">
                <a16:creationId xmlns:a16="http://schemas.microsoft.com/office/drawing/2014/main" id="{614426D6-349D-70B2-D949-AF4FC3B59A9C}"/>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B81DE406-966B-B6BC-2D60-7045B863BA4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A2CA8160-A490-D8C6-51CA-8C561D176831}"/>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50928046-B193-4978-EE4F-2F6CB801FCEA}"/>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6EDFCCC8-69B4-D4DE-D0C2-2C7DEB167D93}"/>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877466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persoon&#10;&#10;Automatisch gegenereerde beschrijving">
            <a:extLst>
              <a:ext uri="{FF2B5EF4-FFF2-40B4-BE49-F238E27FC236}">
                <a16:creationId xmlns:a16="http://schemas.microsoft.com/office/drawing/2014/main" id="{8D319312-AB1D-3A9F-D1FC-F7E13760ED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5680" y="655420"/>
            <a:ext cx="8976320" cy="6187291"/>
          </a:xfrm>
          <a:prstGeom prst="rect">
            <a:avLst/>
          </a:prstGeom>
        </p:spPr>
      </p:pic>
      <p:pic>
        <p:nvPicPr>
          <p:cNvPr id="5" name="Tijdelijke aanduiding voor inhoud 4" descr="Afbeelding met tekst, persoon, jong, klein&#10;&#10;Automatisch gegenereerde beschrijving">
            <a:extLst>
              <a:ext uri="{FF2B5EF4-FFF2-40B4-BE49-F238E27FC236}">
                <a16:creationId xmlns:a16="http://schemas.microsoft.com/office/drawing/2014/main" id="{E0EBC6FF-DFE2-39DE-D2FE-378212D49C0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167" y="859598"/>
            <a:ext cx="3987601" cy="5981402"/>
          </a:xfrm>
        </p:spPr>
      </p:pic>
      <p:sp>
        <p:nvSpPr>
          <p:cNvPr id="3" name="Vrije vorm 2">
            <a:extLst>
              <a:ext uri="{FF2B5EF4-FFF2-40B4-BE49-F238E27FC236}">
                <a16:creationId xmlns:a16="http://schemas.microsoft.com/office/drawing/2014/main" id="{8075530D-6925-C44A-B1CC-2D7906C6ADA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D51BA6B9-7682-7161-EB5C-B46B88C3AA7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3057D3F7-874C-EFEC-0F3D-1343DE362713}"/>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E727EB69-265E-B43E-A83E-E3E4EC6E3D89}"/>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C026423C-5D0C-9257-E9D6-3682927758F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451143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2006-04-26 @08-43-27 DSC_707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78779" cy="6854577"/>
          </a:xfrm>
          <a:prstGeom prst="rect">
            <a:avLst/>
          </a:prstGeom>
        </p:spPr>
      </p:pic>
      <p:sp>
        <p:nvSpPr>
          <p:cNvPr id="2" name="Vrije vorm 1">
            <a:extLst>
              <a:ext uri="{FF2B5EF4-FFF2-40B4-BE49-F238E27FC236}">
                <a16:creationId xmlns:a16="http://schemas.microsoft.com/office/drawing/2014/main" id="{7597588B-55A5-9BD7-CA34-759A5D6D542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Vrije vorm 2">
            <a:extLst>
              <a:ext uri="{FF2B5EF4-FFF2-40B4-BE49-F238E27FC236}">
                <a16:creationId xmlns:a16="http://schemas.microsoft.com/office/drawing/2014/main" id="{B03B26D0-8E7B-170C-5DF3-EDDE27330A3C}"/>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B6095717-3C78-9DB7-C168-28C88FC9775E}"/>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18F19389-6A9C-0E05-88F1-F6A8A0458D4B}"/>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1B067419-D9B1-3C78-539D-85268955B98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2199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inhoud 2">
            <a:extLst>
              <a:ext uri="{FF2B5EF4-FFF2-40B4-BE49-F238E27FC236}">
                <a16:creationId xmlns:a16="http://schemas.microsoft.com/office/drawing/2014/main" id="{7691206A-FA46-CA35-DE04-B21D4C4CEB96}"/>
              </a:ext>
            </a:extLst>
          </p:cNvPr>
          <p:cNvSpPr txBox="1">
            <a:spLocks/>
          </p:cNvSpPr>
          <p:nvPr/>
        </p:nvSpPr>
        <p:spPr>
          <a:xfrm>
            <a:off x="1055440" y="3212976"/>
            <a:ext cx="9865096" cy="2421638"/>
          </a:xfrm>
          <a:prstGeom prst="rect">
            <a:avLst/>
          </a:prstGeom>
        </p:spPr>
        <p:txBody>
          <a:bodyPr vert="horz" lIns="91440" tIns="45720" rIns="91440" bIns="45720" rtlCol="0" anchor="t" anchorCtr="0">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fontAlgn="auto">
              <a:spcAft>
                <a:spcPts val="0"/>
              </a:spcAft>
            </a:pPr>
            <a:r>
              <a:rPr lang="nl-NL" b="1" dirty="0">
                <a:solidFill>
                  <a:schemeClr val="tx1"/>
                </a:solidFill>
              </a:rPr>
              <a:t>Dag 2: Startblokken trainers opleiding</a:t>
            </a:r>
          </a:p>
          <a:p>
            <a:pPr fontAlgn="auto">
              <a:spcAft>
                <a:spcPts val="0"/>
              </a:spcAft>
            </a:pPr>
            <a:endParaRPr lang="nl-NL" dirty="0">
              <a:solidFill>
                <a:schemeClr val="tx1"/>
              </a:solidFill>
            </a:endParaRPr>
          </a:p>
          <a:p>
            <a:pPr fontAlgn="auto">
              <a:spcAft>
                <a:spcPts val="0"/>
              </a:spcAft>
            </a:pPr>
            <a:r>
              <a:rPr lang="nl-NL" dirty="0">
                <a:solidFill>
                  <a:schemeClr val="tx1"/>
                </a:solidFill>
              </a:rPr>
              <a:t>De basiscursus voor trainers omvat 36 contacturen: </a:t>
            </a:r>
          </a:p>
          <a:p>
            <a:pPr marL="342900" indent="-342900" fontAlgn="auto">
              <a:spcAft>
                <a:spcPts val="0"/>
              </a:spcAft>
              <a:buFont typeface="Arial" pitchFamily="34" charset="0"/>
              <a:buChar char="•"/>
            </a:pPr>
            <a:r>
              <a:rPr lang="nl-NL" dirty="0">
                <a:solidFill>
                  <a:schemeClr val="tx1"/>
                </a:solidFill>
              </a:rPr>
              <a:t>6 bijeenkomsten van 6 uur</a:t>
            </a:r>
          </a:p>
          <a:p>
            <a:pPr marL="342900" indent="-342900" fontAlgn="auto">
              <a:spcAft>
                <a:spcPts val="0"/>
              </a:spcAft>
              <a:buFont typeface="Arial" pitchFamily="34" charset="0"/>
              <a:buChar char="•"/>
            </a:pPr>
            <a:r>
              <a:rPr lang="nl-NL" dirty="0">
                <a:solidFill>
                  <a:schemeClr val="tx1"/>
                </a:solidFill>
              </a:rPr>
              <a:t>voor certificering 48 contacturen (basiscursus +verdiepingsdagen)</a:t>
            </a:r>
          </a:p>
        </p:txBody>
      </p:sp>
      <p:pic>
        <p:nvPicPr>
          <p:cNvPr id="14" name="Afbeelding 4">
            <a:extLst>
              <a:ext uri="{FF2B5EF4-FFF2-40B4-BE49-F238E27FC236}">
                <a16:creationId xmlns:a16="http://schemas.microsoft.com/office/drawing/2014/main" id="{EB9EE2DC-7857-E395-E47F-4AADB99A1A30}"/>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8688288" y="1223385"/>
            <a:ext cx="3015234" cy="216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ep 14">
            <a:extLst>
              <a:ext uri="{FF2B5EF4-FFF2-40B4-BE49-F238E27FC236}">
                <a16:creationId xmlns:a16="http://schemas.microsoft.com/office/drawing/2014/main" id="{D00843E1-51B2-9A05-D88C-8F3479BBCC77}"/>
              </a:ext>
            </a:extLst>
          </p:cNvPr>
          <p:cNvGrpSpPr/>
          <p:nvPr/>
        </p:nvGrpSpPr>
        <p:grpSpPr>
          <a:xfrm>
            <a:off x="-9993" y="5698496"/>
            <a:ext cx="12201993" cy="1169233"/>
            <a:chOff x="-9993" y="5688767"/>
            <a:chExt cx="12219481" cy="1169233"/>
          </a:xfrm>
        </p:grpSpPr>
        <p:sp>
          <p:nvSpPr>
            <p:cNvPr id="16" name="Vrije vorm 15">
              <a:extLst>
                <a:ext uri="{FF2B5EF4-FFF2-40B4-BE49-F238E27FC236}">
                  <a16:creationId xmlns:a16="http://schemas.microsoft.com/office/drawing/2014/main" id="{7E865A50-D854-932E-04C0-AD13B03FCFF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Vrije vorm 16">
              <a:extLst>
                <a:ext uri="{FF2B5EF4-FFF2-40B4-BE49-F238E27FC236}">
                  <a16:creationId xmlns:a16="http://schemas.microsoft.com/office/drawing/2014/main" id="{A67B6ABD-412C-7A26-1A75-24D7B4232B14}"/>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8" name="Vrije vorm 17">
            <a:extLst>
              <a:ext uri="{FF2B5EF4-FFF2-40B4-BE49-F238E27FC236}">
                <a16:creationId xmlns:a16="http://schemas.microsoft.com/office/drawing/2014/main" id="{EDEF5F7E-4C7B-38A7-6316-20D5C7E3FD6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Vrije vorm 18">
            <a:extLst>
              <a:ext uri="{FF2B5EF4-FFF2-40B4-BE49-F238E27FC236}">
                <a16:creationId xmlns:a16="http://schemas.microsoft.com/office/drawing/2014/main" id="{64096976-EE07-C2C8-F37E-0677A06826A8}"/>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0" name="Titel 1">
            <a:extLst>
              <a:ext uri="{FF2B5EF4-FFF2-40B4-BE49-F238E27FC236}">
                <a16:creationId xmlns:a16="http://schemas.microsoft.com/office/drawing/2014/main" id="{6F089DF3-8410-33C2-7410-CF87DCA97A13}"/>
              </a:ext>
            </a:extLst>
          </p:cNvPr>
          <p:cNvSpPr txBox="1">
            <a:spLocks/>
          </p:cNvSpPr>
          <p:nvPr/>
        </p:nvSpPr>
        <p:spPr>
          <a:xfrm>
            <a:off x="191344" y="178713"/>
            <a:ext cx="5112568"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DAG 2</a:t>
            </a:r>
          </a:p>
        </p:txBody>
      </p:sp>
    </p:spTree>
    <p:extLst>
      <p:ext uri="{BB962C8B-B14F-4D97-AF65-F5344CB8AC3E}">
        <p14:creationId xmlns:p14="http://schemas.microsoft.com/office/powerpoint/2010/main" val="665909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10-15-47 DSC_716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4577"/>
          </a:xfrm>
          <a:prstGeom prst="rect">
            <a:avLst/>
          </a:prstGeom>
        </p:spPr>
      </p:pic>
      <p:sp>
        <p:nvSpPr>
          <p:cNvPr id="3" name="Vrije vorm 2">
            <a:extLst>
              <a:ext uri="{FF2B5EF4-FFF2-40B4-BE49-F238E27FC236}">
                <a16:creationId xmlns:a16="http://schemas.microsoft.com/office/drawing/2014/main" id="{EE2E6C75-344E-FE0B-C42B-1550C6694CB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5AE0B417-17A0-DCFD-A7FB-29B537AA13AB}"/>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DE1CB421-FAD5-ED61-C997-D29C3102F4F3}"/>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F0EDFA5C-0BCB-423E-493B-3E3AEF70141A}"/>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540D6CD7-897A-E937-007B-1A16EE56E58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451054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2006-04-26 @10-14-33 DSC_716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08" y="0"/>
            <a:ext cx="12184529" cy="6854577"/>
          </a:xfrm>
          <a:prstGeom prst="rect">
            <a:avLst/>
          </a:prstGeom>
        </p:spPr>
      </p:pic>
      <p:sp>
        <p:nvSpPr>
          <p:cNvPr id="5" name="Vrije vorm 4">
            <a:extLst>
              <a:ext uri="{FF2B5EF4-FFF2-40B4-BE49-F238E27FC236}">
                <a16:creationId xmlns:a16="http://schemas.microsoft.com/office/drawing/2014/main" id="{600DABF7-91AA-625D-95D6-6913D977234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A4C2E927-DB5A-E7D8-52BD-11C7082DBD7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7" name="Groep 6">
            <a:extLst>
              <a:ext uri="{FF2B5EF4-FFF2-40B4-BE49-F238E27FC236}">
                <a16:creationId xmlns:a16="http://schemas.microsoft.com/office/drawing/2014/main" id="{89A458E8-F48A-A7C3-5FFD-05BCB698D48F}"/>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C71ED975-6780-4827-DBA8-A8048DB1A586}"/>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1BDBA61B-D7A0-D782-F23F-C4635F9BDC38}"/>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607249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8-57-03 DSC_710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56" y="0"/>
            <a:ext cx="12199256" cy="6854577"/>
          </a:xfrm>
          <a:prstGeom prst="rect">
            <a:avLst/>
          </a:prstGeom>
        </p:spPr>
      </p:pic>
      <p:sp>
        <p:nvSpPr>
          <p:cNvPr id="3" name="Vrije vorm 2">
            <a:extLst>
              <a:ext uri="{FF2B5EF4-FFF2-40B4-BE49-F238E27FC236}">
                <a16:creationId xmlns:a16="http://schemas.microsoft.com/office/drawing/2014/main" id="{64426735-0403-4C4E-9817-616EAF179D2F}"/>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910E8618-5D3E-546B-2EFC-ABDCD814E00D}"/>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7D257768-B409-0573-8AA7-A9FC3F53A505}"/>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3FB471E2-730E-4B83-FDEE-835388833EA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EBD164D6-DD50-7D19-846D-518C86A83560}"/>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96878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9-00-33 DSC_710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07" y="1146"/>
            <a:ext cx="12184530" cy="6853431"/>
          </a:xfrm>
          <a:prstGeom prst="rect">
            <a:avLst/>
          </a:prstGeom>
        </p:spPr>
      </p:pic>
      <p:sp>
        <p:nvSpPr>
          <p:cNvPr id="3" name="Vrije vorm 2">
            <a:extLst>
              <a:ext uri="{FF2B5EF4-FFF2-40B4-BE49-F238E27FC236}">
                <a16:creationId xmlns:a16="http://schemas.microsoft.com/office/drawing/2014/main" id="{80DFC204-F0DA-80C4-B170-4EE552B35FF8}"/>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441A9841-D1A9-9499-06A1-C4C6F870425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9F69F0C0-11D4-E73D-A4E7-E63F860F867D}"/>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85BAB6D4-BBA3-0EE2-AE09-B7E23E85437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C8937764-078D-173D-C48F-D1522634C389}"/>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8727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8-58-01 DSC_710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63" y="0"/>
            <a:ext cx="12157074" cy="6854577"/>
          </a:xfrm>
          <a:prstGeom prst="rect">
            <a:avLst/>
          </a:prstGeom>
        </p:spPr>
      </p:pic>
      <p:sp>
        <p:nvSpPr>
          <p:cNvPr id="3" name="Vrije vorm 2">
            <a:extLst>
              <a:ext uri="{FF2B5EF4-FFF2-40B4-BE49-F238E27FC236}">
                <a16:creationId xmlns:a16="http://schemas.microsoft.com/office/drawing/2014/main" id="{A06D67CB-B173-28B1-4771-EA0A84DA8B57}"/>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FDBE4204-0614-9BF4-6EA3-80D12D73F61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F88727AB-D02A-823D-29D9-351DCFA0D5E7}"/>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15D3EADA-DB8D-DA29-3737-48BE83AC78CD}"/>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1CF42594-6683-4A82-3672-8CFA433543C0}"/>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183606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9-02-07 DSC_71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07" y="0"/>
            <a:ext cx="12209264" cy="6854577"/>
          </a:xfrm>
          <a:prstGeom prst="rect">
            <a:avLst/>
          </a:prstGeom>
        </p:spPr>
      </p:pic>
      <p:sp>
        <p:nvSpPr>
          <p:cNvPr id="3" name="Vrije vorm 2">
            <a:extLst>
              <a:ext uri="{FF2B5EF4-FFF2-40B4-BE49-F238E27FC236}">
                <a16:creationId xmlns:a16="http://schemas.microsoft.com/office/drawing/2014/main" id="{47FE3508-B33D-7F63-B917-25A0603D0ED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36105072-9511-7501-D4E3-B4108A04AD7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83DF6C8F-B50B-F000-7C1A-9954D62B067A}"/>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702D3A1B-3AB8-B77F-983F-323AAB81E896}"/>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1B86F34F-FE84-AA04-2166-7C4C095CF29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030509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9-08-10 DSC_711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1664" y="0"/>
            <a:ext cx="5832648" cy="6858000"/>
          </a:xfrm>
          <a:prstGeom prst="rect">
            <a:avLst/>
          </a:prstGeom>
        </p:spPr>
      </p:pic>
      <p:sp>
        <p:nvSpPr>
          <p:cNvPr id="3" name="Vrije vorm 2">
            <a:extLst>
              <a:ext uri="{FF2B5EF4-FFF2-40B4-BE49-F238E27FC236}">
                <a16:creationId xmlns:a16="http://schemas.microsoft.com/office/drawing/2014/main" id="{44E91B4F-C8BB-2F9C-D38B-C0701DB0DC8C}"/>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47C3C26A-51DB-5500-0843-39C09921E18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FB905234-C94A-7F60-4C6F-C7C085ACB842}"/>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E33564A4-3958-70FE-3370-E608404EE21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4492AAE1-868C-30F7-86FD-0F6455F1D6FC}"/>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862759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06-04-26 @09-10-17 DSC_711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878" y="0"/>
            <a:ext cx="12217878" cy="6833989"/>
          </a:xfrm>
          <a:prstGeom prst="rect">
            <a:avLst/>
          </a:prstGeom>
        </p:spPr>
      </p:pic>
      <p:sp>
        <p:nvSpPr>
          <p:cNvPr id="2" name="Vrije vorm 1">
            <a:extLst>
              <a:ext uri="{FF2B5EF4-FFF2-40B4-BE49-F238E27FC236}">
                <a16:creationId xmlns:a16="http://schemas.microsoft.com/office/drawing/2014/main" id="{B13B8BC5-85D3-892D-474B-D7A566C32ED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9923C52B-D3C1-BCEE-8B5F-441F96F76A6B}"/>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AAC4884D-5501-D361-0F0B-F396429215C1}"/>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F7F4CB14-BD59-D2EF-D27A-BCE781944A8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67131704-92AD-1FFC-8C08-16CEDF9A131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892293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9-12-21 DSC_711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08" y="0"/>
            <a:ext cx="12202007" cy="6843118"/>
          </a:xfrm>
          <a:prstGeom prst="rect">
            <a:avLst/>
          </a:prstGeom>
        </p:spPr>
      </p:pic>
      <p:sp>
        <p:nvSpPr>
          <p:cNvPr id="3" name="Vrije vorm 2">
            <a:extLst>
              <a:ext uri="{FF2B5EF4-FFF2-40B4-BE49-F238E27FC236}">
                <a16:creationId xmlns:a16="http://schemas.microsoft.com/office/drawing/2014/main" id="{D785573E-0A1C-3484-FAB5-0A630A974FD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66E4F4CE-7B14-A704-FC04-2C7809DB0550}"/>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21E7C634-2DDF-3AE5-F83F-7F52B1188C84}"/>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FF3326DC-49DA-F09A-120F-79C882551586}"/>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8009AFF8-DBC1-699E-B6F4-638904C6DAA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94876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p:cNvSpPr>
            <a:spLocks noGrp="1"/>
          </p:cNvSpPr>
          <p:nvPr>
            <p:ph idx="1"/>
          </p:nvPr>
        </p:nvSpPr>
        <p:spPr>
          <a:xfrm>
            <a:off x="610592" y="2852936"/>
            <a:ext cx="6133480" cy="3098343"/>
          </a:xfrm>
        </p:spPr>
        <p:txBody>
          <a:bodyPr>
            <a:normAutofit/>
          </a:bodyPr>
          <a:lstStyle/>
          <a:p>
            <a:pPr>
              <a:lnSpc>
                <a:spcPct val="120000"/>
              </a:lnSpc>
            </a:pPr>
            <a:r>
              <a:rPr lang="nl-NL" sz="2600" dirty="0"/>
              <a:t>Persoonlijke betrokken deelname </a:t>
            </a:r>
            <a:br>
              <a:rPr lang="nl-NL" sz="2600" dirty="0"/>
            </a:br>
            <a:r>
              <a:rPr lang="nl-NL" sz="2600" dirty="0"/>
              <a:t>Mee willen doen</a:t>
            </a:r>
          </a:p>
          <a:p>
            <a:pPr>
              <a:lnSpc>
                <a:spcPct val="120000"/>
              </a:lnSpc>
            </a:pPr>
            <a:endParaRPr lang="nl-NL" sz="1500" dirty="0"/>
          </a:p>
          <a:p>
            <a:pPr>
              <a:lnSpc>
                <a:spcPct val="120000"/>
              </a:lnSpc>
            </a:pPr>
            <a:r>
              <a:rPr lang="nl-NL" sz="2600" dirty="0"/>
              <a:t>Culturele regels</a:t>
            </a:r>
            <a:br>
              <a:rPr lang="nl-NL" sz="2600" dirty="0"/>
            </a:br>
            <a:endParaRPr lang="nl-NL" sz="1500" dirty="0"/>
          </a:p>
          <a:p>
            <a:pPr>
              <a:lnSpc>
                <a:spcPct val="120000"/>
              </a:lnSpc>
            </a:pPr>
            <a:r>
              <a:rPr lang="nl-NL" sz="2600" dirty="0"/>
              <a:t>Vrijheidsgraden</a:t>
            </a:r>
          </a:p>
        </p:txBody>
      </p:sp>
      <p:sp>
        <p:nvSpPr>
          <p:cNvPr id="4" name="Titel 1">
            <a:extLst>
              <a:ext uri="{FF2B5EF4-FFF2-40B4-BE49-F238E27FC236}">
                <a16:creationId xmlns:a16="http://schemas.microsoft.com/office/drawing/2014/main" id="{B2513EE9-6A1C-C58B-F4FE-DA5417343BD8}"/>
              </a:ext>
            </a:extLst>
          </p:cNvPr>
          <p:cNvSpPr txBox="1">
            <a:spLocks/>
          </p:cNvSpPr>
          <p:nvPr/>
        </p:nvSpPr>
        <p:spPr>
          <a:xfrm>
            <a:off x="609600" y="1941027"/>
            <a:ext cx="10971808" cy="551869"/>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Spel als manier van deelnemen aan alle activiteiten</a:t>
            </a:r>
          </a:p>
        </p:txBody>
      </p:sp>
      <p:grpSp>
        <p:nvGrpSpPr>
          <p:cNvPr id="6" name="Groep 5">
            <a:extLst>
              <a:ext uri="{FF2B5EF4-FFF2-40B4-BE49-F238E27FC236}">
                <a16:creationId xmlns:a16="http://schemas.microsoft.com/office/drawing/2014/main" id="{4F925893-7583-477F-2D77-BDE95369F32E}"/>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45E192A4-AF95-759D-AFF4-E027474007D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73976099-2EFF-A29C-D13A-F00CCC32DC2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Vrije vorm 9">
            <a:extLst>
              <a:ext uri="{FF2B5EF4-FFF2-40B4-BE49-F238E27FC236}">
                <a16:creationId xmlns:a16="http://schemas.microsoft.com/office/drawing/2014/main" id="{539BF1AB-BC3D-7575-83D1-DB7B7592D24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9796D206-903B-DD62-205C-AEFEB723944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5" name="Tekstvak 14">
            <a:extLst>
              <a:ext uri="{FF2B5EF4-FFF2-40B4-BE49-F238E27FC236}">
                <a16:creationId xmlns:a16="http://schemas.microsoft.com/office/drawing/2014/main" id="{640E3990-9414-E4E9-5D55-6146D08992C9}"/>
              </a:ext>
            </a:extLst>
          </p:cNvPr>
          <p:cNvSpPr txBox="1"/>
          <p:nvPr/>
        </p:nvSpPr>
        <p:spPr>
          <a:xfrm>
            <a:off x="8832304" y="4157514"/>
            <a:ext cx="2592288" cy="1169744"/>
          </a:xfrm>
          <a:prstGeom prst="rect">
            <a:avLst/>
          </a:prstGeom>
          <a:noFill/>
        </p:spPr>
        <p:txBody>
          <a:bodyPr wrap="square">
            <a:spAutoFit/>
          </a:bodyPr>
          <a:lstStyle/>
          <a:p>
            <a:pPr marL="0" indent="0">
              <a:lnSpc>
                <a:spcPct val="120000"/>
              </a:lnSpc>
              <a:buNone/>
            </a:pPr>
            <a:endParaRPr lang="nl-NL" dirty="0"/>
          </a:p>
          <a:p>
            <a:pPr marL="0" indent="0">
              <a:lnSpc>
                <a:spcPct val="120000"/>
              </a:lnSpc>
              <a:buNone/>
            </a:pPr>
            <a:r>
              <a:rPr lang="nl-NL" sz="2400" dirty="0"/>
              <a:t>Van </a:t>
            </a:r>
            <a:r>
              <a:rPr lang="nl-NL" sz="2400" dirty="0" err="1"/>
              <a:t>Oers</a:t>
            </a:r>
            <a:endParaRPr lang="nl-NL" sz="2400" dirty="0"/>
          </a:p>
          <a:p>
            <a:pPr marL="0" indent="0">
              <a:lnSpc>
                <a:spcPct val="120000"/>
              </a:lnSpc>
              <a:buNone/>
            </a:pPr>
            <a:r>
              <a:rPr lang="nl-NL" sz="1800" dirty="0"/>
              <a:t>(meerdere publicaties)</a:t>
            </a:r>
          </a:p>
        </p:txBody>
      </p:sp>
      <p:pic>
        <p:nvPicPr>
          <p:cNvPr id="16" name="Tijdelijke aanduiding voor inhoud 5" descr="bertvanoers.jpg">
            <a:extLst>
              <a:ext uri="{FF2B5EF4-FFF2-40B4-BE49-F238E27FC236}">
                <a16:creationId xmlns:a16="http://schemas.microsoft.com/office/drawing/2014/main" id="{072B858A-B3D9-6E6C-168B-219D90F2D8B8}"/>
              </a:ext>
            </a:extLst>
          </p:cNvPr>
          <p:cNvPicPr>
            <a:picLocks noChangeAspect="1"/>
          </p:cNvPicPr>
          <p:nvPr/>
        </p:nvPicPr>
        <p:blipFill>
          <a:blip r:embed="rId2" cstate="print"/>
          <a:stretch>
            <a:fillRect/>
          </a:stretch>
        </p:blipFill>
        <p:spPr>
          <a:xfrm>
            <a:off x="10488488" y="3140968"/>
            <a:ext cx="1392618" cy="1750720"/>
          </a:xfrm>
          <a:prstGeom prst="rect">
            <a:avLst/>
          </a:prstGeom>
        </p:spPr>
      </p:pic>
    </p:spTree>
    <p:extLst>
      <p:ext uri="{BB962C8B-B14F-4D97-AF65-F5344CB8AC3E}">
        <p14:creationId xmlns:p14="http://schemas.microsoft.com/office/powerpoint/2010/main" val="292541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55615D2B-2B6B-9478-D99F-BA016566FDD8}"/>
              </a:ext>
            </a:extLst>
          </p:cNvPr>
          <p:cNvGrpSpPr/>
          <p:nvPr/>
        </p:nvGrpSpPr>
        <p:grpSpPr>
          <a:xfrm>
            <a:off x="-9993" y="5685998"/>
            <a:ext cx="12201993" cy="1169233"/>
            <a:chOff x="-9993" y="5688767"/>
            <a:chExt cx="12219481" cy="1169233"/>
          </a:xfrm>
        </p:grpSpPr>
        <p:sp>
          <p:nvSpPr>
            <p:cNvPr id="8" name="Vrije vorm 7">
              <a:extLst>
                <a:ext uri="{FF2B5EF4-FFF2-40B4-BE49-F238E27FC236}">
                  <a16:creationId xmlns:a16="http://schemas.microsoft.com/office/drawing/2014/main" id="{10050A0D-43C7-1103-ABCF-ECC69662F0B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84F6EB48-C275-CDD1-9886-9D6484749A2F}"/>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Vrije vorm 9">
            <a:extLst>
              <a:ext uri="{FF2B5EF4-FFF2-40B4-BE49-F238E27FC236}">
                <a16:creationId xmlns:a16="http://schemas.microsoft.com/office/drawing/2014/main" id="{1C2DDDC2-8153-4981-E3CF-44003D967D75}"/>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C3D5EBA1-401E-255C-DF80-C468274EFBE8}"/>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2" name="Titel 1">
            <a:extLst>
              <a:ext uri="{FF2B5EF4-FFF2-40B4-BE49-F238E27FC236}">
                <a16:creationId xmlns:a16="http://schemas.microsoft.com/office/drawing/2014/main" id="{AEFC897E-0533-C32F-5715-A81EE0A8B005}"/>
              </a:ext>
            </a:extLst>
          </p:cNvPr>
          <p:cNvSpPr txBox="1">
            <a:spLocks/>
          </p:cNvSpPr>
          <p:nvPr/>
        </p:nvSpPr>
        <p:spPr>
          <a:xfrm>
            <a:off x="191344" y="178713"/>
            <a:ext cx="5112568"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Wat gaan we doen?</a:t>
            </a:r>
          </a:p>
        </p:txBody>
      </p:sp>
      <p:pic>
        <p:nvPicPr>
          <p:cNvPr id="13" name="Afbeelding 4">
            <a:extLst>
              <a:ext uri="{FF2B5EF4-FFF2-40B4-BE49-F238E27FC236}">
                <a16:creationId xmlns:a16="http://schemas.microsoft.com/office/drawing/2014/main" id="{05EC0695-7B09-DDD1-23BB-F0EED57B707F}"/>
              </a:ext>
            </a:extLst>
          </p:cNvPr>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jdelijke aanduiding voor inhoud 6">
            <a:extLst>
              <a:ext uri="{FF2B5EF4-FFF2-40B4-BE49-F238E27FC236}">
                <a16:creationId xmlns:a16="http://schemas.microsoft.com/office/drawing/2014/main" id="{EECD9321-E5BB-B1C5-AFED-D1D2197CEF9E}"/>
              </a:ext>
            </a:extLst>
          </p:cNvPr>
          <p:cNvSpPr txBox="1">
            <a:spLocks/>
          </p:cNvSpPr>
          <p:nvPr/>
        </p:nvSpPr>
        <p:spPr>
          <a:xfrm>
            <a:off x="839416" y="1728423"/>
            <a:ext cx="10873208" cy="42254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430"/>
              </a:spcBef>
              <a:spcAft>
                <a:spcPts val="0"/>
              </a:spcAft>
              <a:buFont typeface="Arial" pitchFamily="34" charset="0"/>
              <a:buNone/>
            </a:pPr>
            <a:r>
              <a:rPr lang="nl-NL" sz="1800" dirty="0">
                <a:solidFill>
                  <a:srgbClr val="000000"/>
                </a:solidFill>
              </a:rPr>
              <a:t>10.00 uur - 10.30 uur 	Start en de actualiteit </a:t>
            </a:r>
            <a:endParaRPr lang="nl-NL" sz="1800" dirty="0"/>
          </a:p>
          <a:p>
            <a:pPr marL="0" indent="0" fontAlgn="auto">
              <a:spcBef>
                <a:spcPts val="430"/>
              </a:spcBef>
              <a:spcAft>
                <a:spcPts val="0"/>
              </a:spcAft>
              <a:buFont typeface="Arial" pitchFamily="34" charset="0"/>
              <a:buNone/>
            </a:pPr>
            <a:r>
              <a:rPr lang="nl-NL" sz="1800" dirty="0">
                <a:solidFill>
                  <a:srgbClr val="000000"/>
                </a:solidFill>
              </a:rPr>
              <a:t>10.30 uur - 11.15 uur	Werkactiviteit 1: Spel in het hart van het werkplan</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11.15 uur - 11.30 uur	Pauze</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11.30 uur - 12.00 uur	Werkactiviteit 2: Spelontwikkeling in beeld</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12.00 uur - 12.30 uur	Lunchpauze </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12.30 uur - 13.15 uur 	Werkactiviteit 3: Begeleiden van spel  </a:t>
            </a:r>
            <a:endParaRPr lang="nl-NL" sz="1800" dirty="0"/>
          </a:p>
          <a:p>
            <a:pPr marL="0" indent="0" fontAlgn="auto">
              <a:spcBef>
                <a:spcPts val="430"/>
              </a:spcBef>
              <a:spcAft>
                <a:spcPts val="0"/>
              </a:spcAft>
              <a:buFont typeface="Arial" pitchFamily="34" charset="0"/>
              <a:buNone/>
            </a:pPr>
            <a:r>
              <a:rPr lang="nl-NL" sz="1800" dirty="0">
                <a:solidFill>
                  <a:srgbClr val="000000"/>
                </a:solidFill>
              </a:rPr>
              <a:t>13.15 uur - 14.15 uur	Werkactiviteit 4: Oriënterende activiteit ontwerpen </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14.15 uur - 15.00 uur 	Pauze</a:t>
            </a:r>
            <a:endParaRPr lang="nl-NL" sz="1800" dirty="0"/>
          </a:p>
          <a:p>
            <a:pPr marL="0" indent="0" fontAlgn="auto">
              <a:spcBef>
                <a:spcPts val="430"/>
              </a:spcBef>
              <a:spcAft>
                <a:spcPts val="0"/>
              </a:spcAft>
              <a:buFont typeface="Arial" pitchFamily="34" charset="0"/>
              <a:buNone/>
            </a:pPr>
            <a:br>
              <a:rPr lang="nl-NL" sz="500" dirty="0">
                <a:solidFill>
                  <a:srgbClr val="000000"/>
                </a:solidFill>
              </a:rPr>
            </a:br>
            <a:r>
              <a:rPr lang="nl-NL" sz="1800" dirty="0">
                <a:solidFill>
                  <a:srgbClr val="000000"/>
                </a:solidFill>
              </a:rPr>
              <a:t>15.00 uur - 16.00 uur 	Werkactiviteit 5: Plannen maken en vervolgacties	</a:t>
            </a:r>
            <a:endParaRPr lang="nl-NL"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8-33-24 DSC_706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96" y="655420"/>
            <a:ext cx="12184530" cy="6199157"/>
          </a:xfrm>
          <a:prstGeom prst="rect">
            <a:avLst/>
          </a:prstGeom>
        </p:spPr>
      </p:pic>
      <p:sp>
        <p:nvSpPr>
          <p:cNvPr id="3" name="Vrije vorm 2">
            <a:extLst>
              <a:ext uri="{FF2B5EF4-FFF2-40B4-BE49-F238E27FC236}">
                <a16:creationId xmlns:a16="http://schemas.microsoft.com/office/drawing/2014/main" id="{EA1775AF-080F-5119-37B7-EC522F5DCC7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020E00EA-1E0B-DCBE-2364-339DA3EB896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FB6B4B17-5123-4379-71DB-E36A6768DB4C}"/>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1B8AD677-FAC1-A291-537D-8FAA89CB870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CD2F1ED9-B147-9CA1-3273-F64EF3596926}"/>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549479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400" y="161165"/>
            <a:ext cx="6072787" cy="6127858"/>
          </a:xfrm>
          <a:prstGeom prst="rect">
            <a:avLst/>
          </a:prstGeom>
        </p:spPr>
      </p:pic>
      <p:grpSp>
        <p:nvGrpSpPr>
          <p:cNvPr id="5" name="Groep 4">
            <a:extLst>
              <a:ext uri="{FF2B5EF4-FFF2-40B4-BE49-F238E27FC236}">
                <a16:creationId xmlns:a16="http://schemas.microsoft.com/office/drawing/2014/main" id="{46D013A2-AEAA-4A40-E2E6-EE274E8B2FBA}"/>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DE439C66-2A75-95E2-6D69-8E2F3A4F91D5}"/>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028A1271-77EA-7369-94EA-23741C6A0914}"/>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499952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990935"/>
            <a:ext cx="10972800" cy="4135229"/>
          </a:xfrm>
        </p:spPr>
        <p:txBody>
          <a:bodyPr>
            <a:normAutofit/>
          </a:bodyPr>
          <a:lstStyle/>
          <a:p>
            <a:r>
              <a:rPr lang="nl-NL" sz="2600" dirty="0"/>
              <a:t>Spel is geen aparte activiteit maar manier van doen</a:t>
            </a:r>
          </a:p>
          <a:p>
            <a:r>
              <a:rPr lang="nl-NL" sz="2600" dirty="0"/>
              <a:t>Spel start met kijken, imiteren, meedoen</a:t>
            </a:r>
          </a:p>
          <a:p>
            <a:r>
              <a:rPr lang="nl-NL" sz="2600" dirty="0"/>
              <a:t>Spel kent regels, vrijheden, verantwoordelijkheden- rol</a:t>
            </a:r>
          </a:p>
          <a:p>
            <a:r>
              <a:rPr lang="nl-NL" sz="2600" dirty="0"/>
              <a:t>Betrokkenheid en betekenis van de deelnemers</a:t>
            </a:r>
          </a:p>
          <a:p>
            <a:r>
              <a:rPr lang="nl-NL" sz="2600" dirty="0"/>
              <a:t>Spel als een speciale uiting van een sociaal culturele activiteit</a:t>
            </a:r>
          </a:p>
          <a:p>
            <a:r>
              <a:rPr lang="nl-NL" sz="2600" dirty="0"/>
              <a:t>Het leren in spel is een kwalitatieve vernieuwing van de activiteit- een leerverhaal</a:t>
            </a:r>
          </a:p>
        </p:txBody>
      </p:sp>
      <p:sp>
        <p:nvSpPr>
          <p:cNvPr id="7" name="Vrije vorm 6">
            <a:extLst>
              <a:ext uri="{FF2B5EF4-FFF2-40B4-BE49-F238E27FC236}">
                <a16:creationId xmlns:a16="http://schemas.microsoft.com/office/drawing/2014/main" id="{DC33E7A4-6E30-DC27-E943-8CFC7BD4106E}"/>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E8593317-1804-8ADC-004E-6C5A99F58CA5}"/>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D7B42B5B-3465-D18D-11D8-5E9F55C93797}"/>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KORT GEZEGD</a:t>
            </a:r>
          </a:p>
        </p:txBody>
      </p:sp>
      <p:grpSp>
        <p:nvGrpSpPr>
          <p:cNvPr id="10" name="Groep 9">
            <a:extLst>
              <a:ext uri="{FF2B5EF4-FFF2-40B4-BE49-F238E27FC236}">
                <a16:creationId xmlns:a16="http://schemas.microsoft.com/office/drawing/2014/main" id="{6071D607-D538-11EB-B419-9FFDF1A0BB51}"/>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19D18CE-8FD3-E5AE-AB68-6DF6285E10E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903301E4-B153-EC92-27B1-88EB9C79FF0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777719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9376" y="1511031"/>
            <a:ext cx="11103024" cy="5043927"/>
          </a:xfrm>
        </p:spPr>
        <p:txBody>
          <a:bodyPr>
            <a:noAutofit/>
          </a:bodyPr>
          <a:lstStyle/>
          <a:p>
            <a:pPr>
              <a:lnSpc>
                <a:spcPct val="120000"/>
              </a:lnSpc>
            </a:pPr>
            <a:r>
              <a:rPr lang="nl-NL" sz="2000" dirty="0">
                <a:effectLst/>
                <a:latin typeface="Helvetica" pitchFamily="2" charset="0"/>
              </a:rPr>
              <a:t>Bewegingsspel</a:t>
            </a:r>
          </a:p>
          <a:p>
            <a:pPr>
              <a:lnSpc>
                <a:spcPct val="170000"/>
              </a:lnSpc>
            </a:pPr>
            <a:r>
              <a:rPr lang="nl-NL" sz="2000" dirty="0">
                <a:effectLst/>
                <a:latin typeface="Helvetica" pitchFamily="2" charset="0"/>
              </a:rPr>
              <a:t>Manipulerend spel met voorwerpen en zand en water e.d.</a:t>
            </a:r>
          </a:p>
          <a:p>
            <a:pPr>
              <a:lnSpc>
                <a:spcPct val="120000"/>
              </a:lnSpc>
            </a:pPr>
            <a:r>
              <a:rPr lang="nl-NL" sz="2000" dirty="0" err="1">
                <a:effectLst/>
                <a:latin typeface="Helvetica" pitchFamily="2" charset="0"/>
              </a:rPr>
              <a:t>Rolgebonden</a:t>
            </a:r>
            <a:r>
              <a:rPr lang="nl-NL" sz="2000" dirty="0">
                <a:effectLst/>
                <a:latin typeface="Helvetica" pitchFamily="2" charset="0"/>
              </a:rPr>
              <a:t> handelingen</a:t>
            </a:r>
          </a:p>
          <a:p>
            <a:pPr>
              <a:lnSpc>
                <a:spcPct val="120000"/>
              </a:lnSpc>
            </a:pPr>
            <a:r>
              <a:rPr lang="nl-NL" sz="2000" dirty="0">
                <a:effectLst/>
                <a:latin typeface="Helvetica" pitchFamily="2" charset="0"/>
              </a:rPr>
              <a:t>Eenvoudig rollenspel waarin materialen en voorwerpen een bepaalde functie in het spel krijgen en waarin een kind zelf een rol heeft</a:t>
            </a:r>
          </a:p>
          <a:p>
            <a:pPr>
              <a:lnSpc>
                <a:spcPct val="120000"/>
              </a:lnSpc>
            </a:pPr>
            <a:r>
              <a:rPr lang="nl-NL" sz="2000" dirty="0">
                <a:effectLst/>
                <a:latin typeface="Helvetica" pitchFamily="2" charset="0"/>
              </a:rPr>
              <a:t>Thematisch rollenspel waarin kinderen met elkaar een verhaal spelen met rollen, handelingen en gebeurtenissen, binnen een thema</a:t>
            </a:r>
          </a:p>
          <a:p>
            <a:pPr>
              <a:lnSpc>
                <a:spcPct val="120000"/>
              </a:lnSpc>
            </a:pPr>
            <a:r>
              <a:rPr lang="nl-NL" sz="2000" dirty="0">
                <a:effectLst/>
                <a:latin typeface="Helvetica" pitchFamily="2" charset="0"/>
              </a:rPr>
              <a:t>Regisserend spel</a:t>
            </a:r>
          </a:p>
          <a:p>
            <a:pPr>
              <a:lnSpc>
                <a:spcPct val="120000"/>
              </a:lnSpc>
            </a:pPr>
            <a:r>
              <a:rPr lang="nl-NL" sz="2000" dirty="0">
                <a:effectLst/>
                <a:latin typeface="Helvetica" pitchFamily="2" charset="0"/>
              </a:rPr>
              <a:t>Rollenspel waarin ook lees/schrijfactiviteiten en reken/wiskundeactiviteiten zijn betrokken</a:t>
            </a:r>
          </a:p>
          <a:p>
            <a:pPr>
              <a:lnSpc>
                <a:spcPct val="120000"/>
              </a:lnSpc>
            </a:pPr>
            <a:r>
              <a:rPr lang="nl-NL" sz="2000" dirty="0">
                <a:effectLst/>
                <a:latin typeface="Helvetica" pitchFamily="2" charset="0"/>
              </a:rPr>
              <a:t>Spel met </a:t>
            </a:r>
            <a:r>
              <a:rPr lang="nl-NL" sz="2000" dirty="0" err="1">
                <a:effectLst/>
                <a:latin typeface="Helvetica" pitchFamily="2" charset="0"/>
              </a:rPr>
              <a:t>onderzoekskenmerken</a:t>
            </a:r>
            <a:endParaRPr lang="nl-NL" sz="2000" dirty="0">
              <a:effectLst/>
              <a:latin typeface="Helvetica" pitchFamily="2" charset="0"/>
            </a:endParaRPr>
          </a:p>
          <a:p>
            <a:pPr>
              <a:lnSpc>
                <a:spcPct val="120000"/>
              </a:lnSpc>
            </a:pPr>
            <a:r>
              <a:rPr lang="nl-NL" sz="2000" dirty="0">
                <a:effectLst/>
                <a:latin typeface="Helvetica" pitchFamily="2" charset="0"/>
              </a:rPr>
              <a:t>Gericht onderzoeken</a:t>
            </a:r>
          </a:p>
        </p:txBody>
      </p:sp>
      <p:sp>
        <p:nvSpPr>
          <p:cNvPr id="7" name="Vrije vorm 6">
            <a:extLst>
              <a:ext uri="{FF2B5EF4-FFF2-40B4-BE49-F238E27FC236}">
                <a16:creationId xmlns:a16="http://schemas.microsoft.com/office/drawing/2014/main" id="{0522203D-7516-B623-0D01-427ABF315B6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2DFE117F-2B06-6F06-F10A-1FEC6998D34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38EBA1F2-D874-C3A0-EBC8-2DC1946D4D03}"/>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SOORTEN SPEL</a:t>
            </a:r>
          </a:p>
        </p:txBody>
      </p:sp>
      <p:grpSp>
        <p:nvGrpSpPr>
          <p:cNvPr id="10" name="Groep 9">
            <a:extLst>
              <a:ext uri="{FF2B5EF4-FFF2-40B4-BE49-F238E27FC236}">
                <a16:creationId xmlns:a16="http://schemas.microsoft.com/office/drawing/2014/main" id="{A5639A2F-AD5F-AF02-4597-0F5C34CAD8B8}"/>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FC7E9EB-7D44-3B75-FACA-5C7B8BA9C7E8}"/>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7007E6C4-968C-D72F-D841-B5E1F29084F4}"/>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945612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lvl="0">
              <a:lnSpc>
                <a:spcPct val="150000"/>
              </a:lnSpc>
            </a:pPr>
            <a:r>
              <a:rPr lang="nl-NL" sz="2000" dirty="0"/>
              <a:t>Actief handelen levert veel leerervaringen op</a:t>
            </a:r>
          </a:p>
          <a:p>
            <a:pPr lvl="0">
              <a:lnSpc>
                <a:spcPct val="150000"/>
              </a:lnSpc>
            </a:pPr>
            <a:r>
              <a:rPr lang="nl-NL" sz="2000" dirty="0"/>
              <a:t>Reflectie is ergens op gebaseerd (op eigen handelen!)</a:t>
            </a:r>
          </a:p>
          <a:p>
            <a:pPr lvl="0">
              <a:lnSpc>
                <a:spcPct val="150000"/>
              </a:lnSpc>
            </a:pPr>
            <a:r>
              <a:rPr lang="nl-NL" sz="2000" dirty="0"/>
              <a:t>Het echte leven komt de school in </a:t>
            </a:r>
          </a:p>
          <a:p>
            <a:pPr lvl="0">
              <a:lnSpc>
                <a:spcPct val="150000"/>
              </a:lnSpc>
            </a:pPr>
            <a:r>
              <a:rPr lang="en-US" sz="2000" dirty="0"/>
              <a:t>Meer </a:t>
            </a:r>
            <a:r>
              <a:rPr lang="en-US" sz="2000" dirty="0" err="1"/>
              <a:t>kansen</a:t>
            </a:r>
            <a:r>
              <a:rPr lang="en-US" sz="2000" dirty="0"/>
              <a:t> </a:t>
            </a:r>
            <a:r>
              <a:rPr lang="en-US" sz="2000" dirty="0" err="1"/>
              <a:t>voor</a:t>
            </a:r>
            <a:r>
              <a:rPr lang="en-US" sz="2000" dirty="0"/>
              <a:t> </a:t>
            </a:r>
            <a:r>
              <a:rPr lang="en-US" sz="2000" dirty="0" err="1"/>
              <a:t>verschillende</a:t>
            </a:r>
            <a:r>
              <a:rPr lang="en-US" sz="2000" dirty="0"/>
              <a:t> </a:t>
            </a:r>
            <a:r>
              <a:rPr lang="en-US" sz="2000" dirty="0" err="1"/>
              <a:t>leerstijlen</a:t>
            </a:r>
            <a:endParaRPr lang="nl-NL" sz="2000" dirty="0"/>
          </a:p>
          <a:p>
            <a:pPr lvl="0">
              <a:lnSpc>
                <a:spcPct val="150000"/>
              </a:lnSpc>
            </a:pPr>
            <a:r>
              <a:rPr lang="en-US" sz="2000" dirty="0" err="1"/>
              <a:t>Vakoverstijgend</a:t>
            </a:r>
            <a:endParaRPr lang="nl-NL" sz="2000" dirty="0"/>
          </a:p>
          <a:p>
            <a:pPr lvl="0">
              <a:lnSpc>
                <a:spcPct val="150000"/>
              </a:lnSpc>
            </a:pPr>
            <a:r>
              <a:rPr lang="nl-NL" sz="2000" dirty="0"/>
              <a:t>Directe toepassing van kennis en vaardigheden</a:t>
            </a:r>
          </a:p>
          <a:p>
            <a:pPr lvl="0">
              <a:lnSpc>
                <a:spcPct val="150000"/>
              </a:lnSpc>
            </a:pPr>
            <a:r>
              <a:rPr lang="en-US" sz="2000" dirty="0" err="1"/>
              <a:t>Vraagt</a:t>
            </a:r>
            <a:r>
              <a:rPr lang="en-US" sz="2000" dirty="0"/>
              <a:t> om teamwork</a:t>
            </a:r>
            <a:endParaRPr lang="nl-NL" sz="2000" dirty="0"/>
          </a:p>
          <a:p>
            <a:pPr lvl="0">
              <a:lnSpc>
                <a:spcPct val="150000"/>
              </a:lnSpc>
            </a:pPr>
            <a:r>
              <a:rPr lang="en-US" sz="2000" dirty="0"/>
              <a:t>Meer </a:t>
            </a:r>
            <a:r>
              <a:rPr lang="en-US" sz="2000" dirty="0" err="1"/>
              <a:t>kans</a:t>
            </a:r>
            <a:r>
              <a:rPr lang="en-US" sz="2000" dirty="0"/>
              <a:t> op </a:t>
            </a:r>
            <a:r>
              <a:rPr lang="en-US" sz="2000" dirty="0" err="1"/>
              <a:t>betrokkenheid</a:t>
            </a:r>
            <a:endParaRPr lang="nl-NL" sz="2000" dirty="0"/>
          </a:p>
        </p:txBody>
      </p:sp>
      <p:sp>
        <p:nvSpPr>
          <p:cNvPr id="7" name="Vrije vorm 6">
            <a:extLst>
              <a:ext uri="{FF2B5EF4-FFF2-40B4-BE49-F238E27FC236}">
                <a16:creationId xmlns:a16="http://schemas.microsoft.com/office/drawing/2014/main" id="{F8360E1F-FDBC-A3D1-4F79-F686326D64F0}"/>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D275EFC5-3D22-6B0A-E613-C2478B33AE48}"/>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93A2DD1B-C0B4-FD8E-8A82-30B92C744597}"/>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WAARDE VAN SPEL</a:t>
            </a:r>
          </a:p>
        </p:txBody>
      </p:sp>
      <p:grpSp>
        <p:nvGrpSpPr>
          <p:cNvPr id="10" name="Groep 9">
            <a:extLst>
              <a:ext uri="{FF2B5EF4-FFF2-40B4-BE49-F238E27FC236}">
                <a16:creationId xmlns:a16="http://schemas.microsoft.com/office/drawing/2014/main" id="{017601F6-5904-C6C2-9BC5-BE6C032823F2}"/>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6853F089-4AFA-9D8D-9B76-774E3348AB7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35F888C3-CD08-94D4-5A9D-100237B98BF9}"/>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589492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a:lnSpc>
                <a:spcPct val="150000"/>
              </a:lnSpc>
            </a:pPr>
            <a:r>
              <a:rPr lang="nl-NL" sz="2000" dirty="0"/>
              <a:t>Een spelletje memory</a:t>
            </a:r>
          </a:p>
          <a:p>
            <a:pPr>
              <a:lnSpc>
                <a:spcPct val="150000"/>
              </a:lnSpc>
            </a:pPr>
            <a:r>
              <a:rPr lang="nl-NL" sz="2000" dirty="0"/>
              <a:t>Bekers en bakjes uitdelen</a:t>
            </a:r>
          </a:p>
          <a:p>
            <a:pPr>
              <a:lnSpc>
                <a:spcPct val="150000"/>
              </a:lnSpc>
            </a:pPr>
            <a:r>
              <a:rPr lang="nl-NL" sz="2000" dirty="0"/>
              <a:t>Jassen aandoen</a:t>
            </a:r>
          </a:p>
          <a:p>
            <a:pPr>
              <a:lnSpc>
                <a:spcPct val="150000"/>
              </a:lnSpc>
            </a:pPr>
            <a:r>
              <a:rPr lang="nl-NL" sz="2000" dirty="0"/>
              <a:t>Buitenspelen in de zandbak</a:t>
            </a:r>
          </a:p>
          <a:p>
            <a:pPr>
              <a:lnSpc>
                <a:spcPct val="150000"/>
              </a:lnSpc>
            </a:pPr>
            <a:r>
              <a:rPr lang="nl-NL" sz="2000" dirty="0"/>
              <a:t>Het plein schoon vegen met de bezem</a:t>
            </a:r>
          </a:p>
          <a:p>
            <a:pPr>
              <a:lnSpc>
                <a:spcPct val="150000"/>
              </a:lnSpc>
            </a:pPr>
            <a:r>
              <a:rPr lang="nl-NL" sz="2000" dirty="0"/>
              <a:t>Een garage bouwen voor de auto’s</a:t>
            </a:r>
          </a:p>
        </p:txBody>
      </p:sp>
      <p:sp>
        <p:nvSpPr>
          <p:cNvPr id="7" name="Vrije vorm 6">
            <a:extLst>
              <a:ext uri="{FF2B5EF4-FFF2-40B4-BE49-F238E27FC236}">
                <a16:creationId xmlns:a16="http://schemas.microsoft.com/office/drawing/2014/main" id="{414CACCA-5C20-4791-A6C0-1B322C8305C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FC223087-C848-0C94-EF03-F17C00854545}"/>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708E1DDD-89F3-FC85-339D-E39B145D3661}"/>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IS DIT SPEL</a:t>
            </a:r>
          </a:p>
        </p:txBody>
      </p:sp>
      <p:grpSp>
        <p:nvGrpSpPr>
          <p:cNvPr id="10" name="Groep 9">
            <a:extLst>
              <a:ext uri="{FF2B5EF4-FFF2-40B4-BE49-F238E27FC236}">
                <a16:creationId xmlns:a16="http://schemas.microsoft.com/office/drawing/2014/main" id="{F0A1D375-3A17-4F8F-95BD-7D871B767647}"/>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2943182F-B68C-30B8-0581-BBE9995A45CD}"/>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4B992FFA-3348-B1C1-82CC-33B3759EAFE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229489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1B397B-7136-4744-AE48-E71536834F6F}"/>
              </a:ext>
            </a:extLst>
          </p:cNvPr>
          <p:cNvSpPr>
            <a:spLocks noGrp="1"/>
          </p:cNvSpPr>
          <p:nvPr>
            <p:ph idx="1"/>
          </p:nvPr>
        </p:nvSpPr>
        <p:spPr>
          <a:xfrm>
            <a:off x="609600" y="2420889"/>
            <a:ext cx="10972800" cy="1008111"/>
          </a:xfrm>
        </p:spPr>
        <p:txBody>
          <a:bodyPr/>
          <a:lstStyle/>
          <a:p>
            <a:pPr marL="0" indent="0">
              <a:buNone/>
            </a:pPr>
            <a:r>
              <a:rPr lang="nl-NL" dirty="0"/>
              <a:t>Een </a:t>
            </a:r>
            <a:r>
              <a:rPr lang="nl-NL" dirty="0" err="1"/>
              <a:t>spelgeoriënteerd</a:t>
            </a:r>
            <a:r>
              <a:rPr lang="nl-NL" dirty="0"/>
              <a:t> curriculum</a:t>
            </a:r>
          </a:p>
        </p:txBody>
      </p:sp>
      <p:sp>
        <p:nvSpPr>
          <p:cNvPr id="5" name="Vrije vorm 4">
            <a:extLst>
              <a:ext uri="{FF2B5EF4-FFF2-40B4-BE49-F238E27FC236}">
                <a16:creationId xmlns:a16="http://schemas.microsoft.com/office/drawing/2014/main" id="{D17ECE27-F9AB-0229-99D5-679706B07C6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60C55808-84DC-EB19-534F-7F2345D09AD5}"/>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429700EC-0FC0-1896-7F54-FD6906E5F5E4}"/>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ARTIKEL BERT VAN OERS…</a:t>
            </a:r>
          </a:p>
        </p:txBody>
      </p:sp>
      <p:grpSp>
        <p:nvGrpSpPr>
          <p:cNvPr id="8" name="Groep 7">
            <a:extLst>
              <a:ext uri="{FF2B5EF4-FFF2-40B4-BE49-F238E27FC236}">
                <a16:creationId xmlns:a16="http://schemas.microsoft.com/office/drawing/2014/main" id="{4F3FA3BA-0F86-7A0A-4327-8FD032549AD6}"/>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F4E4D732-15AD-072F-739A-C29D5F33258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793CD3DE-962F-BB6D-5F7D-F66D273E7AE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065027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rije vorm 2">
            <a:extLst>
              <a:ext uri="{FF2B5EF4-FFF2-40B4-BE49-F238E27FC236}">
                <a16:creationId xmlns:a16="http://schemas.microsoft.com/office/drawing/2014/main" id="{F727574F-48D4-710C-8ECB-AD4473E2561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719B118E-CEE4-1065-8634-578C20DF986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7" name="Groep 6">
            <a:extLst>
              <a:ext uri="{FF2B5EF4-FFF2-40B4-BE49-F238E27FC236}">
                <a16:creationId xmlns:a16="http://schemas.microsoft.com/office/drawing/2014/main" id="{0EFB0564-EF7E-DE96-A94F-47F367B6A270}"/>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AFF20C90-0A91-D8B8-50C2-94EC2ACF4AFE}"/>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487C20DA-E5A8-949C-10C9-ECFC69E0211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6" name="Tijdelijke aanduiding voor inhoud 5">
            <a:extLst>
              <a:ext uri="{FF2B5EF4-FFF2-40B4-BE49-F238E27FC236}">
                <a16:creationId xmlns:a16="http://schemas.microsoft.com/office/drawing/2014/main" id="{E5FD2B73-645D-476E-A6CB-F5CCF6BE801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49143" y="-16374"/>
            <a:ext cx="5286456" cy="6901758"/>
          </a:xfrm>
        </p:spPr>
      </p:pic>
    </p:spTree>
    <p:extLst>
      <p:ext uri="{BB962C8B-B14F-4D97-AF65-F5344CB8AC3E}">
        <p14:creationId xmlns:p14="http://schemas.microsoft.com/office/powerpoint/2010/main" val="2008275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5BC690-B67B-45A8-8785-EFB1579B0B0C}"/>
              </a:ext>
            </a:extLst>
          </p:cNvPr>
          <p:cNvSpPr>
            <a:spLocks noGrp="1"/>
          </p:cNvSpPr>
          <p:nvPr>
            <p:ph type="title"/>
          </p:nvPr>
        </p:nvSpPr>
        <p:spPr/>
        <p:txBody>
          <a:bodyPr/>
          <a:lstStyle/>
          <a:p>
            <a:r>
              <a:rPr lang="nl-NL" err="1"/>
              <a:t>Woefie</a:t>
            </a:r>
            <a:endParaRPr lang="nl-NL"/>
          </a:p>
        </p:txBody>
      </p:sp>
      <p:pic>
        <p:nvPicPr>
          <p:cNvPr id="6" name="Tijdelijke aanduiding voor inhoud 5">
            <a:extLst>
              <a:ext uri="{FF2B5EF4-FFF2-40B4-BE49-F238E27FC236}">
                <a16:creationId xmlns:a16="http://schemas.microsoft.com/office/drawing/2014/main" id="{E5FD2B73-645D-476E-A6CB-F5CCF6BE8015}"/>
              </a:ext>
            </a:extLst>
          </p:cNvPr>
          <p:cNvPicPr>
            <a:picLocks noGrp="1" noChangeAspect="1"/>
          </p:cNvPicPr>
          <p:nvPr>
            <p:ph idx="1"/>
          </p:nvPr>
        </p:nvPicPr>
        <p:blipFill rotWithShape="1">
          <a:blip r:embed="rId2"/>
          <a:srcRect l="20407" t="16542" r="45227" b="8682"/>
          <a:stretch/>
        </p:blipFill>
        <p:spPr>
          <a:xfrm>
            <a:off x="3719737" y="-38144"/>
            <a:ext cx="5184575" cy="6768747"/>
          </a:xfrm>
        </p:spPr>
      </p:pic>
      <p:sp>
        <p:nvSpPr>
          <p:cNvPr id="4" name="Tijdelijke aanduiding voor voettekst 3">
            <a:extLst>
              <a:ext uri="{FF2B5EF4-FFF2-40B4-BE49-F238E27FC236}">
                <a16:creationId xmlns:a16="http://schemas.microsoft.com/office/drawing/2014/main" id="{1705EA6C-AB25-42CE-B0EE-69F910D0173B}"/>
              </a:ext>
            </a:extLst>
          </p:cNvPr>
          <p:cNvSpPr>
            <a:spLocks noGrp="1"/>
          </p:cNvSpPr>
          <p:nvPr>
            <p:ph type="ftr" sz="quarter" idx="11"/>
          </p:nvPr>
        </p:nvSpPr>
        <p:spPr/>
        <p:txBody>
          <a:bodyPr/>
          <a:lstStyle/>
          <a:p>
            <a:pPr>
              <a:defRPr/>
            </a:pPr>
            <a:r>
              <a:rPr lang="nl-NL"/>
              <a:t>©- De Activiteit </a:t>
            </a:r>
          </a:p>
        </p:txBody>
      </p:sp>
      <mc:AlternateContent xmlns:mc="http://schemas.openxmlformats.org/markup-compatibility/2006" xmlns:p14="http://schemas.microsoft.com/office/powerpoint/2010/main">
        <mc:Choice Requires="p14">
          <p:contentPart p14:bwMode="auto" r:id="rId3">
            <p14:nvContentPartPr>
              <p14:cNvPr id="3" name="Inkt 2">
                <a:extLst>
                  <a:ext uri="{FF2B5EF4-FFF2-40B4-BE49-F238E27FC236}">
                    <a16:creationId xmlns:a16="http://schemas.microsoft.com/office/drawing/2014/main" id="{EFC9DF93-B39A-264A-ABFD-7B70761AC5D2}"/>
                  </a:ext>
                </a:extLst>
              </p14:cNvPr>
              <p14:cNvContentPartPr/>
              <p14:nvPr/>
            </p14:nvContentPartPr>
            <p14:xfrm>
              <a:off x="5478429" y="1305446"/>
              <a:ext cx="470160" cy="110520"/>
            </p14:xfrm>
          </p:contentPart>
        </mc:Choice>
        <mc:Fallback xmlns="">
          <p:pic>
            <p:nvPicPr>
              <p:cNvPr id="3" name="Inkt 2">
                <a:extLst>
                  <a:ext uri="{FF2B5EF4-FFF2-40B4-BE49-F238E27FC236}">
                    <a16:creationId xmlns:a16="http://schemas.microsoft.com/office/drawing/2014/main" id="{EFC9DF93-B39A-264A-ABFD-7B70761AC5D2}"/>
                  </a:ext>
                </a:extLst>
              </p:cNvPr>
              <p:cNvPicPr/>
              <p:nvPr/>
            </p:nvPicPr>
            <p:blipFill>
              <a:blip r:embed="rId4"/>
              <a:stretch>
                <a:fillRect/>
              </a:stretch>
            </p:blipFill>
            <p:spPr>
              <a:xfrm>
                <a:off x="5415789" y="1242446"/>
                <a:ext cx="595800" cy="236160"/>
              </a:xfrm>
              <a:prstGeom prst="rect">
                <a:avLst/>
              </a:prstGeom>
            </p:spPr>
          </p:pic>
        </mc:Fallback>
      </mc:AlternateContent>
    </p:spTree>
    <p:extLst>
      <p:ext uri="{BB962C8B-B14F-4D97-AF65-F5344CB8AC3E}">
        <p14:creationId xmlns:p14="http://schemas.microsoft.com/office/powerpoint/2010/main" val="32370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2CB4B7-1380-4862-89DA-2FF68AAC0924}"/>
              </a:ext>
            </a:extLst>
          </p:cNvPr>
          <p:cNvSpPr>
            <a:spLocks noGrp="1"/>
          </p:cNvSpPr>
          <p:nvPr>
            <p:ph type="title"/>
          </p:nvPr>
        </p:nvSpPr>
        <p:spPr>
          <a:xfrm>
            <a:off x="841248" y="548640"/>
            <a:ext cx="3600860" cy="5431536"/>
          </a:xfrm>
        </p:spPr>
        <p:txBody>
          <a:bodyPr>
            <a:normAutofit/>
          </a:bodyPr>
          <a:lstStyle/>
          <a:p>
            <a:r>
              <a:rPr lang="nl-NL" sz="5400"/>
              <a:t>Wij zorgen voor de hond</a:t>
            </a:r>
          </a:p>
        </p:txBody>
      </p:sp>
      <p:sp>
        <p:nvSpPr>
          <p:cNvPr id="3" name="Tijdelijke aanduiding voor inhoud 2">
            <a:extLst>
              <a:ext uri="{FF2B5EF4-FFF2-40B4-BE49-F238E27FC236}">
                <a16:creationId xmlns:a16="http://schemas.microsoft.com/office/drawing/2014/main" id="{A7B117CF-B52C-41ED-906C-AE7884C9531C}"/>
              </a:ext>
            </a:extLst>
          </p:cNvPr>
          <p:cNvSpPr>
            <a:spLocks noGrp="1"/>
          </p:cNvSpPr>
          <p:nvPr>
            <p:ph idx="1"/>
          </p:nvPr>
        </p:nvSpPr>
        <p:spPr>
          <a:xfrm>
            <a:off x="5126418" y="552091"/>
            <a:ext cx="6224335" cy="5431536"/>
          </a:xfrm>
        </p:spPr>
        <p:txBody>
          <a:bodyPr anchor="ctr">
            <a:normAutofit fontScale="92500"/>
          </a:bodyPr>
          <a:lstStyle/>
          <a:p>
            <a:r>
              <a:rPr lang="nl-NL" sz="2200" dirty="0"/>
              <a:t>Huishoek – mand met een hond/hond uitlaten</a:t>
            </a:r>
          </a:p>
          <a:p>
            <a:r>
              <a:rPr lang="nl-NL" sz="2200" dirty="0"/>
              <a:t>Bouwhoek – een hondenhok maken</a:t>
            </a:r>
          </a:p>
          <a:p>
            <a:r>
              <a:rPr lang="nl-NL" sz="2200" dirty="0"/>
              <a:t>Themaplek - dierenwinkel</a:t>
            </a:r>
          </a:p>
          <a:p>
            <a:r>
              <a:rPr lang="nl-NL" sz="2200" dirty="0"/>
              <a:t>Leeshoek – boeken over diverse honden</a:t>
            </a:r>
          </a:p>
          <a:p>
            <a:r>
              <a:rPr lang="nl-NL" sz="2200" dirty="0"/>
              <a:t>Knutselplek – een riem maken voor de hond</a:t>
            </a:r>
          </a:p>
          <a:p>
            <a:r>
              <a:rPr lang="nl-NL" sz="2200" dirty="0"/>
              <a:t>Regisseerspel – diverse honden, een huis en </a:t>
            </a:r>
            <a:r>
              <a:rPr lang="nl-NL" sz="2200" dirty="0" err="1"/>
              <a:t>playmobiel</a:t>
            </a:r>
            <a:r>
              <a:rPr lang="nl-NL" sz="2200" dirty="0"/>
              <a:t> poppetjes</a:t>
            </a:r>
          </a:p>
          <a:p>
            <a:r>
              <a:rPr lang="nl-NL" sz="2200" dirty="0"/>
              <a:t>Verhalenplek – jouw verhaal met de hond</a:t>
            </a:r>
          </a:p>
          <a:p>
            <a:r>
              <a:rPr lang="nl-NL" sz="2200" dirty="0"/>
              <a:t>Verteltafel – Stoute hond</a:t>
            </a:r>
          </a:p>
          <a:p>
            <a:r>
              <a:rPr lang="nl-NL" sz="2200" dirty="0"/>
              <a:t>Buitenspel – Honden uitlaten en diverse routes uitzetten</a:t>
            </a:r>
          </a:p>
          <a:p>
            <a:r>
              <a:rPr lang="nl-NL" sz="2200" dirty="0" err="1"/>
              <a:t>Onderzoeksplek</a:t>
            </a:r>
            <a:r>
              <a:rPr lang="nl-NL" sz="2200" dirty="0"/>
              <a:t> – diverse knuffelhonden bekijken/tekenen/onderzoeken</a:t>
            </a:r>
          </a:p>
        </p:txBody>
      </p:sp>
    </p:spTree>
    <p:extLst>
      <p:ext uri="{BB962C8B-B14F-4D97-AF65-F5344CB8AC3E}">
        <p14:creationId xmlns:p14="http://schemas.microsoft.com/office/powerpoint/2010/main" val="102621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8435AC8-5A91-7335-B11C-FB17E66D1117}"/>
              </a:ext>
            </a:extLst>
          </p:cNvPr>
          <p:cNvPicPr>
            <a:picLocks noChangeAspect="1"/>
          </p:cNvPicPr>
          <p:nvPr/>
        </p:nvPicPr>
        <p:blipFill>
          <a:blip r:embed="rId2"/>
          <a:stretch>
            <a:fillRect/>
          </a:stretch>
        </p:blipFill>
        <p:spPr>
          <a:xfrm>
            <a:off x="967970" y="1247812"/>
            <a:ext cx="9978189" cy="5370591"/>
          </a:xfrm>
          <a:prstGeom prst="rect">
            <a:avLst/>
          </a:prstGeom>
        </p:spPr>
      </p:pic>
      <p:grpSp>
        <p:nvGrpSpPr>
          <p:cNvPr id="3" name="Groep 2">
            <a:extLst>
              <a:ext uri="{FF2B5EF4-FFF2-40B4-BE49-F238E27FC236}">
                <a16:creationId xmlns:a16="http://schemas.microsoft.com/office/drawing/2014/main" id="{0E65B5CC-B693-8E30-7D09-C396E94536CE}"/>
              </a:ext>
            </a:extLst>
          </p:cNvPr>
          <p:cNvGrpSpPr/>
          <p:nvPr/>
        </p:nvGrpSpPr>
        <p:grpSpPr>
          <a:xfrm>
            <a:off x="-9993" y="5698496"/>
            <a:ext cx="12201993" cy="1169233"/>
            <a:chOff x="-9993" y="5688767"/>
            <a:chExt cx="12219481" cy="1169233"/>
          </a:xfrm>
        </p:grpSpPr>
        <p:sp>
          <p:nvSpPr>
            <p:cNvPr id="4" name="Vrije vorm 3">
              <a:extLst>
                <a:ext uri="{FF2B5EF4-FFF2-40B4-BE49-F238E27FC236}">
                  <a16:creationId xmlns:a16="http://schemas.microsoft.com/office/drawing/2014/main" id="{B3071E2C-5494-2A6D-A094-5D5B8A267648}"/>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D63F6BA4-FB8C-CA6D-0DCA-8F6A2F9812A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Vrije vorm 6">
            <a:extLst>
              <a:ext uri="{FF2B5EF4-FFF2-40B4-BE49-F238E27FC236}">
                <a16:creationId xmlns:a16="http://schemas.microsoft.com/office/drawing/2014/main" id="{FA3EB6AC-AFBA-10C7-43E4-916C99FD6C25}"/>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D43F2A1D-7805-7228-6072-55D9B8CB4DC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68B3165A-8E1C-E225-6DCE-278D37239750}"/>
              </a:ext>
            </a:extLst>
          </p:cNvPr>
          <p:cNvSpPr txBox="1">
            <a:spLocks/>
          </p:cNvSpPr>
          <p:nvPr/>
        </p:nvSpPr>
        <p:spPr>
          <a:xfrm>
            <a:off x="331731" y="125837"/>
            <a:ext cx="5760640" cy="875837"/>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l" fontAlgn="auto">
              <a:spcAft>
                <a:spcPts val="0"/>
              </a:spcAft>
            </a:pPr>
            <a:r>
              <a:rPr lang="nl-NL" b="1" dirty="0">
                <a:solidFill>
                  <a:schemeClr val="bg1"/>
                </a:solidFill>
              </a:rPr>
              <a:t>In de actualiteit...</a:t>
            </a:r>
          </a:p>
        </p:txBody>
      </p:sp>
      <p:sp>
        <p:nvSpPr>
          <p:cNvPr id="17" name="Tijdelijke aanduiding voor inhoud 16">
            <a:extLst>
              <a:ext uri="{FF2B5EF4-FFF2-40B4-BE49-F238E27FC236}">
                <a16:creationId xmlns:a16="http://schemas.microsoft.com/office/drawing/2014/main" id="{9D375640-CB9A-56DE-4185-9142CBD0302F}"/>
              </a:ext>
            </a:extLst>
          </p:cNvPr>
          <p:cNvSpPr>
            <a:spLocks noGrp="1"/>
          </p:cNvSpPr>
          <p:nvPr>
            <p:ph idx="1"/>
          </p:nvPr>
        </p:nvSpPr>
        <p:spPr>
          <a:xfrm>
            <a:off x="331731" y="5229200"/>
            <a:ext cx="11250669" cy="896964"/>
          </a:xfrm>
        </p:spPr>
        <p:txBody>
          <a:bodyPr>
            <a:normAutofit/>
          </a:bodyPr>
          <a:lstStyle/>
          <a:p>
            <a:pPr marL="0" indent="0">
              <a:buNone/>
            </a:pPr>
            <a:r>
              <a:rPr lang="nl-NL" sz="4800" dirty="0">
                <a:solidFill>
                  <a:schemeClr val="bg1"/>
                </a:solidFill>
              </a:rPr>
              <a:t>Nooit te oud om te spelen…</a:t>
            </a:r>
          </a:p>
        </p:txBody>
      </p:sp>
    </p:spTree>
    <p:extLst>
      <p:ext uri="{BB962C8B-B14F-4D97-AF65-F5344CB8AC3E}">
        <p14:creationId xmlns:p14="http://schemas.microsoft.com/office/powerpoint/2010/main" val="2898462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buiten, muziek&#10;&#10;Automatisch gegenereerde beschrijving">
            <a:extLst>
              <a:ext uri="{FF2B5EF4-FFF2-40B4-BE49-F238E27FC236}">
                <a16:creationId xmlns:a16="http://schemas.microsoft.com/office/drawing/2014/main" id="{5F56A1CA-57AD-7E3A-26C9-CC036F5A2A4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520" y="271145"/>
            <a:ext cx="6500146" cy="4351338"/>
          </a:xfrm>
        </p:spPr>
      </p:pic>
      <p:pic>
        <p:nvPicPr>
          <p:cNvPr id="7" name="Afbeelding 6" descr="Afbeelding met persoon, buiten, kind, baby&#10;&#10;Automatisch gegenereerde beschrijving">
            <a:extLst>
              <a:ext uri="{FF2B5EF4-FFF2-40B4-BE49-F238E27FC236}">
                <a16:creationId xmlns:a16="http://schemas.microsoft.com/office/drawing/2014/main" id="{47306A3C-5136-3CB2-A902-331158DC8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040" y="1952320"/>
            <a:ext cx="5001757" cy="4495338"/>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D684DDB6-335F-44D1-DF83-906693EAC82D}"/>
                  </a:ext>
                </a:extLst>
              </p14:cNvPr>
              <p14:cNvContentPartPr/>
              <p14:nvPr/>
            </p14:nvContentPartPr>
            <p14:xfrm>
              <a:off x="2704269" y="1940486"/>
              <a:ext cx="270720" cy="76320"/>
            </p14:xfrm>
          </p:contentPart>
        </mc:Choice>
        <mc:Fallback xmlns="">
          <p:pic>
            <p:nvPicPr>
              <p:cNvPr id="3" name="Inkt 2">
                <a:extLst>
                  <a:ext uri="{FF2B5EF4-FFF2-40B4-BE49-F238E27FC236}">
                    <a16:creationId xmlns:a16="http://schemas.microsoft.com/office/drawing/2014/main" id="{D684DDB6-335F-44D1-DF83-906693EAC82D}"/>
                  </a:ext>
                </a:extLst>
              </p:cNvPr>
              <p:cNvPicPr/>
              <p:nvPr/>
            </p:nvPicPr>
            <p:blipFill>
              <a:blip r:embed="rId5"/>
              <a:stretch>
                <a:fillRect/>
              </a:stretch>
            </p:blipFill>
            <p:spPr>
              <a:xfrm>
                <a:off x="2641629" y="1877846"/>
                <a:ext cx="39636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5F37DCCC-58BD-A3A5-C446-E7F4BA7CC763}"/>
                  </a:ext>
                </a:extLst>
              </p14:cNvPr>
              <p14:cNvContentPartPr/>
              <p14:nvPr/>
            </p14:nvContentPartPr>
            <p14:xfrm>
              <a:off x="4982349" y="1846886"/>
              <a:ext cx="140400" cy="75600"/>
            </p14:xfrm>
          </p:contentPart>
        </mc:Choice>
        <mc:Fallback xmlns="">
          <p:pic>
            <p:nvPicPr>
              <p:cNvPr id="4" name="Inkt 3">
                <a:extLst>
                  <a:ext uri="{FF2B5EF4-FFF2-40B4-BE49-F238E27FC236}">
                    <a16:creationId xmlns:a16="http://schemas.microsoft.com/office/drawing/2014/main" id="{5F37DCCC-58BD-A3A5-C446-E7F4BA7CC763}"/>
                  </a:ext>
                </a:extLst>
              </p:cNvPr>
              <p:cNvPicPr/>
              <p:nvPr/>
            </p:nvPicPr>
            <p:blipFill>
              <a:blip r:embed="rId7"/>
              <a:stretch>
                <a:fillRect/>
              </a:stretch>
            </p:blipFill>
            <p:spPr>
              <a:xfrm>
                <a:off x="4919349" y="1784246"/>
                <a:ext cx="2660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t 5">
                <a:extLst>
                  <a:ext uri="{FF2B5EF4-FFF2-40B4-BE49-F238E27FC236}">
                    <a16:creationId xmlns:a16="http://schemas.microsoft.com/office/drawing/2014/main" id="{FE3B031D-6CDA-B583-78BD-095D7F331A8F}"/>
                  </a:ext>
                </a:extLst>
              </p14:cNvPr>
              <p14:cNvContentPartPr/>
              <p14:nvPr/>
            </p14:nvContentPartPr>
            <p14:xfrm>
              <a:off x="8806269" y="2945246"/>
              <a:ext cx="565200" cy="198360"/>
            </p14:xfrm>
          </p:contentPart>
        </mc:Choice>
        <mc:Fallback xmlns="">
          <p:pic>
            <p:nvPicPr>
              <p:cNvPr id="6" name="Inkt 5">
                <a:extLst>
                  <a:ext uri="{FF2B5EF4-FFF2-40B4-BE49-F238E27FC236}">
                    <a16:creationId xmlns:a16="http://schemas.microsoft.com/office/drawing/2014/main" id="{FE3B031D-6CDA-B583-78BD-095D7F331A8F}"/>
                  </a:ext>
                </a:extLst>
              </p:cNvPr>
              <p:cNvPicPr/>
              <p:nvPr/>
            </p:nvPicPr>
            <p:blipFill>
              <a:blip r:embed="rId9"/>
              <a:stretch>
                <a:fillRect/>
              </a:stretch>
            </p:blipFill>
            <p:spPr>
              <a:xfrm>
                <a:off x="8743269" y="2882606"/>
                <a:ext cx="69084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t 7">
                <a:extLst>
                  <a:ext uri="{FF2B5EF4-FFF2-40B4-BE49-F238E27FC236}">
                    <a16:creationId xmlns:a16="http://schemas.microsoft.com/office/drawing/2014/main" id="{92B871F5-BA30-814D-556F-66596F18E354}"/>
                  </a:ext>
                </a:extLst>
              </p14:cNvPr>
              <p14:cNvContentPartPr/>
              <p14:nvPr/>
            </p14:nvContentPartPr>
            <p14:xfrm>
              <a:off x="7338909" y="4020206"/>
              <a:ext cx="371160" cy="94680"/>
            </p14:xfrm>
          </p:contentPart>
        </mc:Choice>
        <mc:Fallback xmlns="">
          <p:pic>
            <p:nvPicPr>
              <p:cNvPr id="8" name="Inkt 7">
                <a:extLst>
                  <a:ext uri="{FF2B5EF4-FFF2-40B4-BE49-F238E27FC236}">
                    <a16:creationId xmlns:a16="http://schemas.microsoft.com/office/drawing/2014/main" id="{92B871F5-BA30-814D-556F-66596F18E354}"/>
                  </a:ext>
                </a:extLst>
              </p:cNvPr>
              <p:cNvPicPr/>
              <p:nvPr/>
            </p:nvPicPr>
            <p:blipFill>
              <a:blip r:embed="rId11"/>
              <a:stretch>
                <a:fillRect/>
              </a:stretch>
            </p:blipFill>
            <p:spPr>
              <a:xfrm>
                <a:off x="7276269" y="3957566"/>
                <a:ext cx="49680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t 8">
                <a:extLst>
                  <a:ext uri="{FF2B5EF4-FFF2-40B4-BE49-F238E27FC236}">
                    <a16:creationId xmlns:a16="http://schemas.microsoft.com/office/drawing/2014/main" id="{F82E080A-8D6C-E70E-8F77-F9D99AF93EE2}"/>
                  </a:ext>
                </a:extLst>
              </p14:cNvPr>
              <p14:cNvContentPartPr/>
              <p14:nvPr/>
            </p14:nvContentPartPr>
            <p14:xfrm>
              <a:off x="7032909" y="3652286"/>
              <a:ext cx="194400" cy="132120"/>
            </p14:xfrm>
          </p:contentPart>
        </mc:Choice>
        <mc:Fallback xmlns="">
          <p:pic>
            <p:nvPicPr>
              <p:cNvPr id="9" name="Inkt 8">
                <a:extLst>
                  <a:ext uri="{FF2B5EF4-FFF2-40B4-BE49-F238E27FC236}">
                    <a16:creationId xmlns:a16="http://schemas.microsoft.com/office/drawing/2014/main" id="{F82E080A-8D6C-E70E-8F77-F9D99AF93EE2}"/>
                  </a:ext>
                </a:extLst>
              </p:cNvPr>
              <p:cNvPicPr/>
              <p:nvPr/>
            </p:nvPicPr>
            <p:blipFill>
              <a:blip r:embed="rId13"/>
              <a:stretch>
                <a:fillRect/>
              </a:stretch>
            </p:blipFill>
            <p:spPr>
              <a:xfrm>
                <a:off x="6969909" y="3589286"/>
                <a:ext cx="32004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t 9">
                <a:extLst>
                  <a:ext uri="{FF2B5EF4-FFF2-40B4-BE49-F238E27FC236}">
                    <a16:creationId xmlns:a16="http://schemas.microsoft.com/office/drawing/2014/main" id="{3F2F1205-488D-F0CB-2DFC-A85DC0B70AE9}"/>
                  </a:ext>
                </a:extLst>
              </p14:cNvPr>
              <p14:cNvContentPartPr/>
              <p14:nvPr/>
            </p14:nvContentPartPr>
            <p14:xfrm>
              <a:off x="9368229" y="5009486"/>
              <a:ext cx="48240" cy="134640"/>
            </p14:xfrm>
          </p:contentPart>
        </mc:Choice>
        <mc:Fallback xmlns="">
          <p:pic>
            <p:nvPicPr>
              <p:cNvPr id="10" name="Inkt 9">
                <a:extLst>
                  <a:ext uri="{FF2B5EF4-FFF2-40B4-BE49-F238E27FC236}">
                    <a16:creationId xmlns:a16="http://schemas.microsoft.com/office/drawing/2014/main" id="{3F2F1205-488D-F0CB-2DFC-A85DC0B70AE9}"/>
                  </a:ext>
                </a:extLst>
              </p:cNvPr>
              <p:cNvPicPr/>
              <p:nvPr/>
            </p:nvPicPr>
            <p:blipFill>
              <a:blip r:embed="rId15"/>
              <a:stretch>
                <a:fillRect/>
              </a:stretch>
            </p:blipFill>
            <p:spPr>
              <a:xfrm>
                <a:off x="9305589" y="4946486"/>
                <a:ext cx="173880" cy="260280"/>
              </a:xfrm>
              <a:prstGeom prst="rect">
                <a:avLst/>
              </a:prstGeom>
            </p:spPr>
          </p:pic>
        </mc:Fallback>
      </mc:AlternateContent>
      <p:grpSp>
        <p:nvGrpSpPr>
          <p:cNvPr id="13" name="Groep 12">
            <a:extLst>
              <a:ext uri="{FF2B5EF4-FFF2-40B4-BE49-F238E27FC236}">
                <a16:creationId xmlns:a16="http://schemas.microsoft.com/office/drawing/2014/main" id="{A1A92159-B226-9546-5D60-7FC40150B1AF}"/>
              </a:ext>
            </a:extLst>
          </p:cNvPr>
          <p:cNvGrpSpPr/>
          <p:nvPr/>
        </p:nvGrpSpPr>
        <p:grpSpPr>
          <a:xfrm>
            <a:off x="8733189" y="3075206"/>
            <a:ext cx="509400" cy="120600"/>
            <a:chOff x="8733189" y="3075206"/>
            <a:chExt cx="509400" cy="120600"/>
          </a:xfrm>
        </p:grpSpPr>
        <mc:AlternateContent xmlns:mc="http://schemas.openxmlformats.org/markup-compatibility/2006" xmlns:p14="http://schemas.microsoft.com/office/powerpoint/2010/main">
          <mc:Choice Requires="p14">
            <p:contentPart p14:bwMode="auto" r:id="rId16">
              <p14:nvContentPartPr>
                <p14:cNvPr id="11" name="Inkt 10">
                  <a:extLst>
                    <a:ext uri="{FF2B5EF4-FFF2-40B4-BE49-F238E27FC236}">
                      <a16:creationId xmlns:a16="http://schemas.microsoft.com/office/drawing/2014/main" id="{DAE6A10D-09FE-07D5-7419-06269A820F79}"/>
                    </a:ext>
                  </a:extLst>
                </p14:cNvPr>
                <p14:cNvContentPartPr/>
                <p14:nvPr/>
              </p14:nvContentPartPr>
              <p14:xfrm>
                <a:off x="8742549" y="3075206"/>
                <a:ext cx="500040" cy="120600"/>
              </p14:xfrm>
            </p:contentPart>
          </mc:Choice>
          <mc:Fallback xmlns="">
            <p:pic>
              <p:nvPicPr>
                <p:cNvPr id="11" name="Inkt 10">
                  <a:extLst>
                    <a:ext uri="{FF2B5EF4-FFF2-40B4-BE49-F238E27FC236}">
                      <a16:creationId xmlns:a16="http://schemas.microsoft.com/office/drawing/2014/main" id="{DAE6A10D-09FE-07D5-7419-06269A820F79}"/>
                    </a:ext>
                  </a:extLst>
                </p:cNvPr>
                <p:cNvPicPr/>
                <p:nvPr/>
              </p:nvPicPr>
              <p:blipFill>
                <a:blip r:embed="rId17"/>
                <a:stretch>
                  <a:fillRect/>
                </a:stretch>
              </p:blipFill>
              <p:spPr>
                <a:xfrm>
                  <a:off x="8679549" y="3012566"/>
                  <a:ext cx="62568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t 11">
                  <a:extLst>
                    <a:ext uri="{FF2B5EF4-FFF2-40B4-BE49-F238E27FC236}">
                      <a16:creationId xmlns:a16="http://schemas.microsoft.com/office/drawing/2014/main" id="{DB703F04-AC30-2186-BBE2-7F6571839095}"/>
                    </a:ext>
                  </a:extLst>
                </p14:cNvPr>
                <p14:cNvContentPartPr/>
                <p14:nvPr/>
              </p14:nvContentPartPr>
              <p14:xfrm>
                <a:off x="8733189" y="3116606"/>
                <a:ext cx="360" cy="360"/>
              </p14:xfrm>
            </p:contentPart>
          </mc:Choice>
          <mc:Fallback xmlns="">
            <p:pic>
              <p:nvPicPr>
                <p:cNvPr id="12" name="Inkt 11">
                  <a:extLst>
                    <a:ext uri="{FF2B5EF4-FFF2-40B4-BE49-F238E27FC236}">
                      <a16:creationId xmlns:a16="http://schemas.microsoft.com/office/drawing/2014/main" id="{DB703F04-AC30-2186-BBE2-7F6571839095}"/>
                    </a:ext>
                  </a:extLst>
                </p:cNvPr>
                <p:cNvPicPr/>
                <p:nvPr/>
              </p:nvPicPr>
              <p:blipFill>
                <a:blip r:embed="rId19"/>
                <a:stretch>
                  <a:fillRect/>
                </a:stretch>
              </p:blipFill>
              <p:spPr>
                <a:xfrm>
                  <a:off x="8670189" y="3053606"/>
                  <a:ext cx="126000" cy="126000"/>
                </a:xfrm>
                <a:prstGeom prst="rect">
                  <a:avLst/>
                </a:prstGeom>
              </p:spPr>
            </p:pic>
          </mc:Fallback>
        </mc:AlternateContent>
      </p:grpSp>
    </p:spTree>
    <p:extLst>
      <p:ext uri="{BB962C8B-B14F-4D97-AF65-F5344CB8AC3E}">
        <p14:creationId xmlns:p14="http://schemas.microsoft.com/office/powerpoint/2010/main" val="1716165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buiten, persoon, gras, jong&#10;&#10;Automatisch gegenereerde beschrijving">
            <a:extLst>
              <a:ext uri="{FF2B5EF4-FFF2-40B4-BE49-F238E27FC236}">
                <a16:creationId xmlns:a16="http://schemas.microsoft.com/office/drawing/2014/main" id="{45797F08-F4CC-450F-BD84-E403D2FD0D4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7049" y="365125"/>
            <a:ext cx="9021433" cy="6038850"/>
          </a:xfrm>
          <a:prstGeom prst="rect">
            <a:avLst/>
          </a:prstGeom>
        </p:spPr>
      </p:pic>
    </p:spTree>
    <p:extLst>
      <p:ext uri="{BB962C8B-B14F-4D97-AF65-F5344CB8AC3E}">
        <p14:creationId xmlns:p14="http://schemas.microsoft.com/office/powerpoint/2010/main" val="1281951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descr="Afbeelding met persoon, binnen, jongen&#10;&#10;Automatisch gegenereerde beschrijving">
            <a:extLst>
              <a:ext uri="{FF2B5EF4-FFF2-40B4-BE49-F238E27FC236}">
                <a16:creationId xmlns:a16="http://schemas.microsoft.com/office/drawing/2014/main" id="{EDF31237-8FEF-51F9-B614-B9D685EB205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6605" y="195054"/>
            <a:ext cx="8398790" cy="6297821"/>
          </a:xfrm>
        </p:spPr>
      </p:pic>
      <mc:AlternateContent xmlns:mc="http://schemas.openxmlformats.org/markup-compatibility/2006" xmlns:p14="http://schemas.microsoft.com/office/powerpoint/2010/main">
        <mc:Choice Requires="p14">
          <p:contentPart p14:bwMode="auto" r:id="rId3">
            <p14:nvContentPartPr>
              <p14:cNvPr id="3" name="Inkt 2">
                <a:extLst>
                  <a:ext uri="{FF2B5EF4-FFF2-40B4-BE49-F238E27FC236}">
                    <a16:creationId xmlns:a16="http://schemas.microsoft.com/office/drawing/2014/main" id="{50B51DE1-4F01-AEEF-9908-63BD6A4F8730}"/>
                  </a:ext>
                </a:extLst>
              </p14:cNvPr>
              <p14:cNvContentPartPr/>
              <p14:nvPr/>
            </p14:nvContentPartPr>
            <p14:xfrm>
              <a:off x="3185589" y="2600366"/>
              <a:ext cx="136800" cy="202320"/>
            </p14:xfrm>
          </p:contentPart>
        </mc:Choice>
        <mc:Fallback xmlns="">
          <p:pic>
            <p:nvPicPr>
              <p:cNvPr id="3" name="Inkt 2">
                <a:extLst>
                  <a:ext uri="{FF2B5EF4-FFF2-40B4-BE49-F238E27FC236}">
                    <a16:creationId xmlns:a16="http://schemas.microsoft.com/office/drawing/2014/main" id="{50B51DE1-4F01-AEEF-9908-63BD6A4F8730}"/>
                  </a:ext>
                </a:extLst>
              </p:cNvPr>
              <p:cNvPicPr/>
              <p:nvPr/>
            </p:nvPicPr>
            <p:blipFill>
              <a:blip r:embed="rId4"/>
              <a:stretch>
                <a:fillRect/>
              </a:stretch>
            </p:blipFill>
            <p:spPr>
              <a:xfrm>
                <a:off x="3122949" y="2537366"/>
                <a:ext cx="26244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t 4">
                <a:extLst>
                  <a:ext uri="{FF2B5EF4-FFF2-40B4-BE49-F238E27FC236}">
                    <a16:creationId xmlns:a16="http://schemas.microsoft.com/office/drawing/2014/main" id="{86BC61C4-C793-FC6E-A728-DBB3EF871196}"/>
                  </a:ext>
                </a:extLst>
              </p14:cNvPr>
              <p14:cNvContentPartPr/>
              <p14:nvPr/>
            </p14:nvContentPartPr>
            <p14:xfrm>
              <a:off x="8458509" y="2104646"/>
              <a:ext cx="397440" cy="371160"/>
            </p14:xfrm>
          </p:contentPart>
        </mc:Choice>
        <mc:Fallback xmlns="">
          <p:pic>
            <p:nvPicPr>
              <p:cNvPr id="5" name="Inkt 4">
                <a:extLst>
                  <a:ext uri="{FF2B5EF4-FFF2-40B4-BE49-F238E27FC236}">
                    <a16:creationId xmlns:a16="http://schemas.microsoft.com/office/drawing/2014/main" id="{86BC61C4-C793-FC6E-A728-DBB3EF871196}"/>
                  </a:ext>
                </a:extLst>
              </p:cNvPr>
              <p:cNvPicPr/>
              <p:nvPr/>
            </p:nvPicPr>
            <p:blipFill>
              <a:blip r:embed="rId6"/>
              <a:stretch>
                <a:fillRect/>
              </a:stretch>
            </p:blipFill>
            <p:spPr>
              <a:xfrm>
                <a:off x="8395509" y="2042006"/>
                <a:ext cx="523080" cy="496800"/>
              </a:xfrm>
              <a:prstGeom prst="rect">
                <a:avLst/>
              </a:prstGeom>
            </p:spPr>
          </p:pic>
        </mc:Fallback>
      </mc:AlternateContent>
    </p:spTree>
    <p:extLst>
      <p:ext uri="{BB962C8B-B14F-4D97-AF65-F5344CB8AC3E}">
        <p14:creationId xmlns:p14="http://schemas.microsoft.com/office/powerpoint/2010/main" val="1540557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persoon, binnen&#10;&#10;Automatisch gegenereerde beschrijving">
            <a:extLst>
              <a:ext uri="{FF2B5EF4-FFF2-40B4-BE49-F238E27FC236}">
                <a16:creationId xmlns:a16="http://schemas.microsoft.com/office/drawing/2014/main" id="{1347E0EE-6A9E-CF49-DEB2-DF4C3C883C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1600" y="3466465"/>
            <a:ext cx="4064000" cy="3048000"/>
          </a:xfrm>
          <a:prstGeom prst="rect">
            <a:avLst/>
          </a:prstGeom>
        </p:spPr>
      </p:pic>
      <p:pic>
        <p:nvPicPr>
          <p:cNvPr id="9" name="Afbeelding 8" descr="Afbeelding met persoon, vloer, kind, binnen&#10;&#10;Automatisch gegenereerde beschrijving">
            <a:extLst>
              <a:ext uri="{FF2B5EF4-FFF2-40B4-BE49-F238E27FC236}">
                <a16:creationId xmlns:a16="http://schemas.microsoft.com/office/drawing/2014/main" id="{1BCD82F5-D336-BD6E-C0EE-4851D9E51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94" y="488950"/>
            <a:ext cx="5065853" cy="2853690"/>
          </a:xfrm>
          <a:prstGeom prst="rect">
            <a:avLst/>
          </a:prstGeom>
        </p:spPr>
      </p:pic>
      <p:pic>
        <p:nvPicPr>
          <p:cNvPr id="13" name="Tijdelijke aanduiding voor inhoud 12" descr="Afbeelding met binnen, vloer, persoon&#10;&#10;Automatisch gegenereerde beschrijving">
            <a:extLst>
              <a:ext uri="{FF2B5EF4-FFF2-40B4-BE49-F238E27FC236}">
                <a16:creationId xmlns:a16="http://schemas.microsoft.com/office/drawing/2014/main" id="{3D068D87-7028-2285-54EF-309630B9D85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814694" y="488950"/>
            <a:ext cx="5065853" cy="2853690"/>
          </a:xfrm>
        </p:spPr>
      </p:pic>
      <mc:AlternateContent xmlns:mc="http://schemas.openxmlformats.org/markup-compatibility/2006" xmlns:p14="http://schemas.microsoft.com/office/powerpoint/2010/main">
        <mc:Choice Requires="p14">
          <p:contentPart p14:bwMode="auto" r:id="rId5">
            <p14:nvContentPartPr>
              <p14:cNvPr id="3" name="Inkt 2">
                <a:extLst>
                  <a:ext uri="{FF2B5EF4-FFF2-40B4-BE49-F238E27FC236}">
                    <a16:creationId xmlns:a16="http://schemas.microsoft.com/office/drawing/2014/main" id="{AF780C9E-EC75-C05E-6216-20CBB37B7361}"/>
                  </a:ext>
                </a:extLst>
              </p14:cNvPr>
              <p14:cNvContentPartPr/>
              <p14:nvPr/>
            </p14:nvContentPartPr>
            <p14:xfrm>
              <a:off x="2958789" y="1712966"/>
              <a:ext cx="229320" cy="28800"/>
            </p14:xfrm>
          </p:contentPart>
        </mc:Choice>
        <mc:Fallback xmlns="">
          <p:pic>
            <p:nvPicPr>
              <p:cNvPr id="3" name="Inkt 2">
                <a:extLst>
                  <a:ext uri="{FF2B5EF4-FFF2-40B4-BE49-F238E27FC236}">
                    <a16:creationId xmlns:a16="http://schemas.microsoft.com/office/drawing/2014/main" id="{AF780C9E-EC75-C05E-6216-20CBB37B7361}"/>
                  </a:ext>
                </a:extLst>
              </p:cNvPr>
              <p:cNvPicPr/>
              <p:nvPr/>
            </p:nvPicPr>
            <p:blipFill>
              <a:blip r:embed="rId6"/>
              <a:stretch>
                <a:fillRect/>
              </a:stretch>
            </p:blipFill>
            <p:spPr>
              <a:xfrm>
                <a:off x="2895789" y="1649966"/>
                <a:ext cx="3549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t 3">
                <a:extLst>
                  <a:ext uri="{FF2B5EF4-FFF2-40B4-BE49-F238E27FC236}">
                    <a16:creationId xmlns:a16="http://schemas.microsoft.com/office/drawing/2014/main" id="{ED9B57D4-4CB5-D0B9-BE5D-6A59D7F9EC1F}"/>
                  </a:ext>
                </a:extLst>
              </p14:cNvPr>
              <p14:cNvContentPartPr/>
              <p14:nvPr/>
            </p14:nvContentPartPr>
            <p14:xfrm>
              <a:off x="3796149" y="1363406"/>
              <a:ext cx="95400" cy="45720"/>
            </p14:xfrm>
          </p:contentPart>
        </mc:Choice>
        <mc:Fallback xmlns="">
          <p:pic>
            <p:nvPicPr>
              <p:cNvPr id="4" name="Inkt 3">
                <a:extLst>
                  <a:ext uri="{FF2B5EF4-FFF2-40B4-BE49-F238E27FC236}">
                    <a16:creationId xmlns:a16="http://schemas.microsoft.com/office/drawing/2014/main" id="{ED9B57D4-4CB5-D0B9-BE5D-6A59D7F9EC1F}"/>
                  </a:ext>
                </a:extLst>
              </p:cNvPr>
              <p:cNvPicPr/>
              <p:nvPr/>
            </p:nvPicPr>
            <p:blipFill>
              <a:blip r:embed="rId8"/>
              <a:stretch>
                <a:fillRect/>
              </a:stretch>
            </p:blipFill>
            <p:spPr>
              <a:xfrm>
                <a:off x="3733149" y="1300766"/>
                <a:ext cx="22104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t 4">
                <a:extLst>
                  <a:ext uri="{FF2B5EF4-FFF2-40B4-BE49-F238E27FC236}">
                    <a16:creationId xmlns:a16="http://schemas.microsoft.com/office/drawing/2014/main" id="{B3439DD0-9E1F-5C45-15AE-DAD2CDB261E3}"/>
                  </a:ext>
                </a:extLst>
              </p14:cNvPr>
              <p14:cNvContentPartPr/>
              <p14:nvPr/>
            </p14:nvContentPartPr>
            <p14:xfrm>
              <a:off x="8291469" y="1809086"/>
              <a:ext cx="78480" cy="14760"/>
            </p14:xfrm>
          </p:contentPart>
        </mc:Choice>
        <mc:Fallback xmlns="">
          <p:pic>
            <p:nvPicPr>
              <p:cNvPr id="5" name="Inkt 4">
                <a:extLst>
                  <a:ext uri="{FF2B5EF4-FFF2-40B4-BE49-F238E27FC236}">
                    <a16:creationId xmlns:a16="http://schemas.microsoft.com/office/drawing/2014/main" id="{B3439DD0-9E1F-5C45-15AE-DAD2CDB261E3}"/>
                  </a:ext>
                </a:extLst>
              </p:cNvPr>
              <p:cNvPicPr/>
              <p:nvPr/>
            </p:nvPicPr>
            <p:blipFill>
              <a:blip r:embed="rId10"/>
              <a:stretch>
                <a:fillRect/>
              </a:stretch>
            </p:blipFill>
            <p:spPr>
              <a:xfrm>
                <a:off x="8228829" y="1746086"/>
                <a:ext cx="20412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t 5">
                <a:extLst>
                  <a:ext uri="{FF2B5EF4-FFF2-40B4-BE49-F238E27FC236}">
                    <a16:creationId xmlns:a16="http://schemas.microsoft.com/office/drawing/2014/main" id="{524C21CC-952E-4706-E4A8-E4367DA594C8}"/>
                  </a:ext>
                </a:extLst>
              </p14:cNvPr>
              <p14:cNvContentPartPr/>
              <p14:nvPr/>
            </p14:nvContentPartPr>
            <p14:xfrm>
              <a:off x="9195789" y="1619006"/>
              <a:ext cx="128520" cy="44640"/>
            </p14:xfrm>
          </p:contentPart>
        </mc:Choice>
        <mc:Fallback xmlns="">
          <p:pic>
            <p:nvPicPr>
              <p:cNvPr id="6" name="Inkt 5">
                <a:extLst>
                  <a:ext uri="{FF2B5EF4-FFF2-40B4-BE49-F238E27FC236}">
                    <a16:creationId xmlns:a16="http://schemas.microsoft.com/office/drawing/2014/main" id="{524C21CC-952E-4706-E4A8-E4367DA594C8}"/>
                  </a:ext>
                </a:extLst>
              </p:cNvPr>
              <p:cNvPicPr/>
              <p:nvPr/>
            </p:nvPicPr>
            <p:blipFill>
              <a:blip r:embed="rId12"/>
              <a:stretch>
                <a:fillRect/>
              </a:stretch>
            </p:blipFill>
            <p:spPr>
              <a:xfrm>
                <a:off x="9133149" y="1556366"/>
                <a:ext cx="25416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t 7">
                <a:extLst>
                  <a:ext uri="{FF2B5EF4-FFF2-40B4-BE49-F238E27FC236}">
                    <a16:creationId xmlns:a16="http://schemas.microsoft.com/office/drawing/2014/main" id="{267D59C4-6527-BAD6-BA3F-7DCF72349230}"/>
                  </a:ext>
                </a:extLst>
              </p14:cNvPr>
              <p14:cNvContentPartPr/>
              <p14:nvPr/>
            </p14:nvContentPartPr>
            <p14:xfrm>
              <a:off x="5828349" y="3929126"/>
              <a:ext cx="478800" cy="98640"/>
            </p14:xfrm>
          </p:contentPart>
        </mc:Choice>
        <mc:Fallback xmlns="">
          <p:pic>
            <p:nvPicPr>
              <p:cNvPr id="8" name="Inkt 7">
                <a:extLst>
                  <a:ext uri="{FF2B5EF4-FFF2-40B4-BE49-F238E27FC236}">
                    <a16:creationId xmlns:a16="http://schemas.microsoft.com/office/drawing/2014/main" id="{267D59C4-6527-BAD6-BA3F-7DCF72349230}"/>
                  </a:ext>
                </a:extLst>
              </p:cNvPr>
              <p:cNvPicPr/>
              <p:nvPr/>
            </p:nvPicPr>
            <p:blipFill>
              <a:blip r:embed="rId14"/>
              <a:stretch>
                <a:fillRect/>
              </a:stretch>
            </p:blipFill>
            <p:spPr>
              <a:xfrm>
                <a:off x="5765349" y="3866126"/>
                <a:ext cx="60444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t 9">
                <a:extLst>
                  <a:ext uri="{FF2B5EF4-FFF2-40B4-BE49-F238E27FC236}">
                    <a16:creationId xmlns:a16="http://schemas.microsoft.com/office/drawing/2014/main" id="{7A54E1AA-2E79-A8BF-DB4C-9C25E89D5575}"/>
                  </a:ext>
                </a:extLst>
              </p14:cNvPr>
              <p14:cNvContentPartPr/>
              <p14:nvPr/>
            </p14:nvContentPartPr>
            <p14:xfrm>
              <a:off x="4968309" y="4278686"/>
              <a:ext cx="198000" cy="36360"/>
            </p14:xfrm>
          </p:contentPart>
        </mc:Choice>
        <mc:Fallback xmlns="">
          <p:pic>
            <p:nvPicPr>
              <p:cNvPr id="10" name="Inkt 9">
                <a:extLst>
                  <a:ext uri="{FF2B5EF4-FFF2-40B4-BE49-F238E27FC236}">
                    <a16:creationId xmlns:a16="http://schemas.microsoft.com/office/drawing/2014/main" id="{7A54E1AA-2E79-A8BF-DB4C-9C25E89D5575}"/>
                  </a:ext>
                </a:extLst>
              </p:cNvPr>
              <p:cNvPicPr/>
              <p:nvPr/>
            </p:nvPicPr>
            <p:blipFill>
              <a:blip r:embed="rId16"/>
              <a:stretch>
                <a:fillRect/>
              </a:stretch>
            </p:blipFill>
            <p:spPr>
              <a:xfrm>
                <a:off x="4905309" y="4215686"/>
                <a:ext cx="323640" cy="162000"/>
              </a:xfrm>
              <a:prstGeom prst="rect">
                <a:avLst/>
              </a:prstGeom>
            </p:spPr>
          </p:pic>
        </mc:Fallback>
      </mc:AlternateContent>
    </p:spTree>
    <p:extLst>
      <p:ext uri="{BB962C8B-B14F-4D97-AF65-F5344CB8AC3E}">
        <p14:creationId xmlns:p14="http://schemas.microsoft.com/office/powerpoint/2010/main" val="2005241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kind, vloer, binnen, persoon&#10;&#10;Automatisch gegenereerde beschrijving">
            <a:extLst>
              <a:ext uri="{FF2B5EF4-FFF2-40B4-BE49-F238E27FC236}">
                <a16:creationId xmlns:a16="http://schemas.microsoft.com/office/drawing/2014/main" id="{91E1335E-53C9-AF9A-9371-4649A43B92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4914" y="3265072"/>
            <a:ext cx="2149086" cy="3121292"/>
          </a:xfrm>
        </p:spPr>
      </p:pic>
      <p:pic>
        <p:nvPicPr>
          <p:cNvPr id="7" name="Afbeelding 6" descr="Afbeelding met binnen, persoon&#10;&#10;Automatisch gegenereerde beschrijving">
            <a:extLst>
              <a:ext uri="{FF2B5EF4-FFF2-40B4-BE49-F238E27FC236}">
                <a16:creationId xmlns:a16="http://schemas.microsoft.com/office/drawing/2014/main" id="{CE36ADA2-C9DE-C6B0-BB1B-406178C8D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858" y="3572341"/>
            <a:ext cx="5481678" cy="3087932"/>
          </a:xfrm>
          <a:prstGeom prst="rect">
            <a:avLst/>
          </a:prstGeom>
        </p:spPr>
      </p:pic>
      <p:pic>
        <p:nvPicPr>
          <p:cNvPr id="9" name="Afbeelding 8" descr="Afbeelding met tekst, vloer, persoon, kind&#10;&#10;Automatisch gegenereerde beschrijving">
            <a:extLst>
              <a:ext uri="{FF2B5EF4-FFF2-40B4-BE49-F238E27FC236}">
                <a16:creationId xmlns:a16="http://schemas.microsoft.com/office/drawing/2014/main" id="{FBD3DB86-2AED-1CA2-3A9B-27DC9535A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23" y="471636"/>
            <a:ext cx="5054658" cy="2847384"/>
          </a:xfrm>
          <a:prstGeom prst="rect">
            <a:avLst/>
          </a:prstGeom>
        </p:spPr>
      </p:pic>
      <p:pic>
        <p:nvPicPr>
          <p:cNvPr id="11" name="Afbeelding 10" descr="Afbeelding met persoon, binnen, muur, staand&#10;&#10;Automatisch gegenereerde beschrijving">
            <a:extLst>
              <a:ext uri="{FF2B5EF4-FFF2-40B4-BE49-F238E27FC236}">
                <a16:creationId xmlns:a16="http://schemas.microsoft.com/office/drawing/2014/main" id="{EC033064-B5E3-5382-9C6F-5A550A635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858" y="490517"/>
            <a:ext cx="2509462" cy="2832904"/>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t 2">
                <a:extLst>
                  <a:ext uri="{FF2B5EF4-FFF2-40B4-BE49-F238E27FC236}">
                    <a16:creationId xmlns:a16="http://schemas.microsoft.com/office/drawing/2014/main" id="{287A4FD7-DCD0-D4A9-ECA6-459DDEEAB539}"/>
                  </a:ext>
                </a:extLst>
              </p14:cNvPr>
              <p14:cNvContentPartPr/>
              <p14:nvPr/>
            </p14:nvContentPartPr>
            <p14:xfrm>
              <a:off x="2348589" y="1941206"/>
              <a:ext cx="170640" cy="51840"/>
            </p14:xfrm>
          </p:contentPart>
        </mc:Choice>
        <mc:Fallback xmlns="">
          <p:pic>
            <p:nvPicPr>
              <p:cNvPr id="3" name="Inkt 2">
                <a:extLst>
                  <a:ext uri="{FF2B5EF4-FFF2-40B4-BE49-F238E27FC236}">
                    <a16:creationId xmlns:a16="http://schemas.microsoft.com/office/drawing/2014/main" id="{287A4FD7-DCD0-D4A9-ECA6-459DDEEAB539}"/>
                  </a:ext>
                </a:extLst>
              </p:cNvPr>
              <p:cNvPicPr/>
              <p:nvPr/>
            </p:nvPicPr>
            <p:blipFill>
              <a:blip r:embed="rId7"/>
              <a:stretch>
                <a:fillRect/>
              </a:stretch>
            </p:blipFill>
            <p:spPr>
              <a:xfrm>
                <a:off x="2285949" y="1878206"/>
                <a:ext cx="29628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t 3">
                <a:extLst>
                  <a:ext uri="{FF2B5EF4-FFF2-40B4-BE49-F238E27FC236}">
                    <a16:creationId xmlns:a16="http://schemas.microsoft.com/office/drawing/2014/main" id="{78C86F86-5C1D-2656-0FE9-A9BE93A06F6A}"/>
                  </a:ext>
                </a:extLst>
              </p14:cNvPr>
              <p14:cNvContentPartPr/>
              <p14:nvPr/>
            </p14:nvContentPartPr>
            <p14:xfrm>
              <a:off x="3342549" y="1478966"/>
              <a:ext cx="47880" cy="101520"/>
            </p14:xfrm>
          </p:contentPart>
        </mc:Choice>
        <mc:Fallback xmlns="">
          <p:pic>
            <p:nvPicPr>
              <p:cNvPr id="4" name="Inkt 3">
                <a:extLst>
                  <a:ext uri="{FF2B5EF4-FFF2-40B4-BE49-F238E27FC236}">
                    <a16:creationId xmlns:a16="http://schemas.microsoft.com/office/drawing/2014/main" id="{78C86F86-5C1D-2656-0FE9-A9BE93A06F6A}"/>
                  </a:ext>
                </a:extLst>
              </p:cNvPr>
              <p:cNvPicPr/>
              <p:nvPr/>
            </p:nvPicPr>
            <p:blipFill>
              <a:blip r:embed="rId9"/>
              <a:stretch>
                <a:fillRect/>
              </a:stretch>
            </p:blipFill>
            <p:spPr>
              <a:xfrm>
                <a:off x="3279549" y="1415966"/>
                <a:ext cx="1735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t 5">
                <a:extLst>
                  <a:ext uri="{FF2B5EF4-FFF2-40B4-BE49-F238E27FC236}">
                    <a16:creationId xmlns:a16="http://schemas.microsoft.com/office/drawing/2014/main" id="{6D927099-8FB3-3203-7892-4AB9D73ABFB7}"/>
                  </a:ext>
                </a:extLst>
              </p14:cNvPr>
              <p14:cNvContentPartPr/>
              <p14:nvPr/>
            </p14:nvContentPartPr>
            <p14:xfrm>
              <a:off x="6873069" y="1631606"/>
              <a:ext cx="107280" cy="27360"/>
            </p14:xfrm>
          </p:contentPart>
        </mc:Choice>
        <mc:Fallback xmlns="">
          <p:pic>
            <p:nvPicPr>
              <p:cNvPr id="6" name="Inkt 5">
                <a:extLst>
                  <a:ext uri="{FF2B5EF4-FFF2-40B4-BE49-F238E27FC236}">
                    <a16:creationId xmlns:a16="http://schemas.microsoft.com/office/drawing/2014/main" id="{6D927099-8FB3-3203-7892-4AB9D73ABFB7}"/>
                  </a:ext>
                </a:extLst>
              </p:cNvPr>
              <p:cNvPicPr/>
              <p:nvPr/>
            </p:nvPicPr>
            <p:blipFill>
              <a:blip r:embed="rId11"/>
              <a:stretch>
                <a:fillRect/>
              </a:stretch>
            </p:blipFill>
            <p:spPr>
              <a:xfrm>
                <a:off x="6810429" y="1568966"/>
                <a:ext cx="23292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t 7">
                <a:extLst>
                  <a:ext uri="{FF2B5EF4-FFF2-40B4-BE49-F238E27FC236}">
                    <a16:creationId xmlns:a16="http://schemas.microsoft.com/office/drawing/2014/main" id="{379F5887-AA54-080F-48C4-045D88CF1394}"/>
                  </a:ext>
                </a:extLst>
              </p14:cNvPr>
              <p14:cNvContentPartPr/>
              <p14:nvPr/>
            </p14:nvContentPartPr>
            <p14:xfrm>
              <a:off x="3824229" y="4111646"/>
              <a:ext cx="37440" cy="6840"/>
            </p14:xfrm>
          </p:contentPart>
        </mc:Choice>
        <mc:Fallback xmlns="">
          <p:pic>
            <p:nvPicPr>
              <p:cNvPr id="8" name="Inkt 7">
                <a:extLst>
                  <a:ext uri="{FF2B5EF4-FFF2-40B4-BE49-F238E27FC236}">
                    <a16:creationId xmlns:a16="http://schemas.microsoft.com/office/drawing/2014/main" id="{379F5887-AA54-080F-48C4-045D88CF1394}"/>
                  </a:ext>
                </a:extLst>
              </p:cNvPr>
              <p:cNvPicPr/>
              <p:nvPr/>
            </p:nvPicPr>
            <p:blipFill>
              <a:blip r:embed="rId13"/>
              <a:stretch>
                <a:fillRect/>
              </a:stretch>
            </p:blipFill>
            <p:spPr>
              <a:xfrm>
                <a:off x="3761229" y="4048646"/>
                <a:ext cx="16308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t 9">
                <a:extLst>
                  <a:ext uri="{FF2B5EF4-FFF2-40B4-BE49-F238E27FC236}">
                    <a16:creationId xmlns:a16="http://schemas.microsoft.com/office/drawing/2014/main" id="{02280629-6DD8-A0CE-CFDF-FFED05F0ED4A}"/>
                  </a:ext>
                </a:extLst>
              </p14:cNvPr>
              <p14:cNvContentPartPr/>
              <p14:nvPr/>
            </p14:nvContentPartPr>
            <p14:xfrm>
              <a:off x="9289389" y="4438526"/>
              <a:ext cx="96480" cy="69840"/>
            </p14:xfrm>
          </p:contentPart>
        </mc:Choice>
        <mc:Fallback xmlns="">
          <p:pic>
            <p:nvPicPr>
              <p:cNvPr id="10" name="Inkt 9">
                <a:extLst>
                  <a:ext uri="{FF2B5EF4-FFF2-40B4-BE49-F238E27FC236}">
                    <a16:creationId xmlns:a16="http://schemas.microsoft.com/office/drawing/2014/main" id="{02280629-6DD8-A0CE-CFDF-FFED05F0ED4A}"/>
                  </a:ext>
                </a:extLst>
              </p:cNvPr>
              <p:cNvPicPr/>
              <p:nvPr/>
            </p:nvPicPr>
            <p:blipFill>
              <a:blip r:embed="rId15"/>
              <a:stretch>
                <a:fillRect/>
              </a:stretch>
            </p:blipFill>
            <p:spPr>
              <a:xfrm>
                <a:off x="9226749" y="4375886"/>
                <a:ext cx="222120" cy="195480"/>
              </a:xfrm>
              <a:prstGeom prst="rect">
                <a:avLst/>
              </a:prstGeom>
            </p:spPr>
          </p:pic>
        </mc:Fallback>
      </mc:AlternateContent>
    </p:spTree>
    <p:extLst>
      <p:ext uri="{BB962C8B-B14F-4D97-AF65-F5344CB8AC3E}">
        <p14:creationId xmlns:p14="http://schemas.microsoft.com/office/powerpoint/2010/main" val="1740104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beddengoed, envelop&#10;&#10;Automatisch gegenereerde beschrijving">
            <a:extLst>
              <a:ext uri="{FF2B5EF4-FFF2-40B4-BE49-F238E27FC236}">
                <a16:creationId xmlns:a16="http://schemas.microsoft.com/office/drawing/2014/main" id="{6882AC7A-8F9B-14DE-741C-223410F8F4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2440" y="365125"/>
            <a:ext cx="8938408" cy="5944235"/>
          </a:xfrm>
        </p:spPr>
      </p:pic>
    </p:spTree>
    <p:extLst>
      <p:ext uri="{BB962C8B-B14F-4D97-AF65-F5344CB8AC3E}">
        <p14:creationId xmlns:p14="http://schemas.microsoft.com/office/powerpoint/2010/main" val="199140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5D57D57-6BF0-B574-6B0E-7DE269C62B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4248" y="365125"/>
            <a:ext cx="2506527" cy="3342037"/>
          </a:xfrm>
        </p:spPr>
      </p:pic>
      <p:pic>
        <p:nvPicPr>
          <p:cNvPr id="9" name="Afbeelding 8" descr="Afbeelding met tekst&#10;&#10;Automatisch gegenereerde beschrijving">
            <a:extLst>
              <a:ext uri="{FF2B5EF4-FFF2-40B4-BE49-F238E27FC236}">
                <a16:creationId xmlns:a16="http://schemas.microsoft.com/office/drawing/2014/main" id="{69860B03-A410-A9BC-4C66-B262373F4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560" y="3477328"/>
            <a:ext cx="4636008" cy="3257735"/>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61AE0569-60BD-4257-3725-8EFAAFD88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9120" y="428911"/>
            <a:ext cx="4162601" cy="2852769"/>
          </a:xfrm>
          <a:prstGeom prst="rect">
            <a:avLst/>
          </a:prstGeom>
        </p:spPr>
      </p:pic>
    </p:spTree>
    <p:extLst>
      <p:ext uri="{BB962C8B-B14F-4D97-AF65-F5344CB8AC3E}">
        <p14:creationId xmlns:p14="http://schemas.microsoft.com/office/powerpoint/2010/main" val="3231475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vloer, binnen, plank&#10;&#10;Automatisch gegenereerde beschrijving">
            <a:extLst>
              <a:ext uri="{FF2B5EF4-FFF2-40B4-BE49-F238E27FC236}">
                <a16:creationId xmlns:a16="http://schemas.microsoft.com/office/drawing/2014/main" id="{38FAF7E2-8EE1-1207-BCEE-FF98959DD2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10919" y="365125"/>
            <a:ext cx="4384236" cy="5830930"/>
          </a:xfrm>
        </p:spPr>
      </p:pic>
    </p:spTree>
    <p:extLst>
      <p:ext uri="{BB962C8B-B14F-4D97-AF65-F5344CB8AC3E}">
        <p14:creationId xmlns:p14="http://schemas.microsoft.com/office/powerpoint/2010/main" val="743243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D1987DD-3EAD-260E-127A-67336B8819B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632765" y="1082968"/>
            <a:ext cx="5819415" cy="4371749"/>
          </a:xfrm>
        </p:spPr>
      </p:pic>
    </p:spTree>
    <p:extLst>
      <p:ext uri="{BB962C8B-B14F-4D97-AF65-F5344CB8AC3E}">
        <p14:creationId xmlns:p14="http://schemas.microsoft.com/office/powerpoint/2010/main" val="1968892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tekst, persoon&#10;&#10;Automatisch gegenereerde beschrijving">
            <a:extLst>
              <a:ext uri="{FF2B5EF4-FFF2-40B4-BE49-F238E27FC236}">
                <a16:creationId xmlns:a16="http://schemas.microsoft.com/office/drawing/2014/main" id="{06E59178-5965-23DF-06AA-F82EDB22D7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24" r="3" b="23173"/>
          <a:stretch/>
        </p:blipFill>
        <p:spPr>
          <a:xfrm>
            <a:off x="8144828" y="320511"/>
            <a:ext cx="3794760" cy="3930978"/>
          </a:xfrm>
          <a:prstGeom prst="rect">
            <a:avLst/>
          </a:prstGeom>
        </p:spPr>
      </p:pic>
      <p:pic>
        <p:nvPicPr>
          <p:cNvPr id="7" name="Afbeelding 6" descr="Afbeelding met persoon, kind, binnen, klein&#10;&#10;Automatisch gegenereerde beschrijving">
            <a:extLst>
              <a:ext uri="{FF2B5EF4-FFF2-40B4-BE49-F238E27FC236}">
                <a16:creationId xmlns:a16="http://schemas.microsoft.com/office/drawing/2014/main" id="{519B1F6A-56C8-E800-D179-3A1F1DE1D4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11" r="19411" b="1"/>
          <a:stretch/>
        </p:blipFill>
        <p:spPr>
          <a:xfrm>
            <a:off x="4198385" y="320511"/>
            <a:ext cx="3794760" cy="3930978"/>
          </a:xfrm>
          <a:prstGeom prst="rect">
            <a:avLst/>
          </a:prstGeom>
        </p:spPr>
      </p:pic>
      <p:pic>
        <p:nvPicPr>
          <p:cNvPr id="5" name="Tijdelijke aanduiding voor inhoud 4" descr="Afbeelding met tekst, persoon, kind, binnen&#10;&#10;Automatisch gegenereerde beschrijving">
            <a:extLst>
              <a:ext uri="{FF2B5EF4-FFF2-40B4-BE49-F238E27FC236}">
                <a16:creationId xmlns:a16="http://schemas.microsoft.com/office/drawing/2014/main" id="{708675D5-7715-8DBC-0844-FA2CC4BBEB9F}"/>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5659" r="9664" b="1"/>
          <a:stretch/>
        </p:blipFill>
        <p:spPr>
          <a:xfrm>
            <a:off x="139465" y="320511"/>
            <a:ext cx="3794760" cy="3930978"/>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t 2">
                <a:extLst>
                  <a:ext uri="{FF2B5EF4-FFF2-40B4-BE49-F238E27FC236}">
                    <a16:creationId xmlns:a16="http://schemas.microsoft.com/office/drawing/2014/main" id="{EBB0172E-DB3E-F888-D197-30DB84FE7E62}"/>
                  </a:ext>
                </a:extLst>
              </p14:cNvPr>
              <p14:cNvContentPartPr/>
              <p14:nvPr/>
            </p14:nvContentPartPr>
            <p14:xfrm>
              <a:off x="620949" y="854006"/>
              <a:ext cx="207360" cy="40680"/>
            </p14:xfrm>
          </p:contentPart>
        </mc:Choice>
        <mc:Fallback xmlns="">
          <p:pic>
            <p:nvPicPr>
              <p:cNvPr id="3" name="Inkt 2">
                <a:extLst>
                  <a:ext uri="{FF2B5EF4-FFF2-40B4-BE49-F238E27FC236}">
                    <a16:creationId xmlns:a16="http://schemas.microsoft.com/office/drawing/2014/main" id="{EBB0172E-DB3E-F888-D197-30DB84FE7E62}"/>
                  </a:ext>
                </a:extLst>
              </p:cNvPr>
              <p:cNvPicPr/>
              <p:nvPr/>
            </p:nvPicPr>
            <p:blipFill>
              <a:blip r:embed="rId6"/>
              <a:stretch>
                <a:fillRect/>
              </a:stretch>
            </p:blipFill>
            <p:spPr>
              <a:xfrm>
                <a:off x="557949" y="791006"/>
                <a:ext cx="3330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t 3">
                <a:extLst>
                  <a:ext uri="{FF2B5EF4-FFF2-40B4-BE49-F238E27FC236}">
                    <a16:creationId xmlns:a16="http://schemas.microsoft.com/office/drawing/2014/main" id="{88407AD0-774F-2CA1-13F6-A4CD89B4FBAD}"/>
                  </a:ext>
                </a:extLst>
              </p14:cNvPr>
              <p14:cNvContentPartPr/>
              <p14:nvPr/>
            </p14:nvContentPartPr>
            <p14:xfrm>
              <a:off x="1913349" y="1368806"/>
              <a:ext cx="258840" cy="14760"/>
            </p14:xfrm>
          </p:contentPart>
        </mc:Choice>
        <mc:Fallback xmlns="">
          <p:pic>
            <p:nvPicPr>
              <p:cNvPr id="4" name="Inkt 3">
                <a:extLst>
                  <a:ext uri="{FF2B5EF4-FFF2-40B4-BE49-F238E27FC236}">
                    <a16:creationId xmlns:a16="http://schemas.microsoft.com/office/drawing/2014/main" id="{88407AD0-774F-2CA1-13F6-A4CD89B4FBAD}"/>
                  </a:ext>
                </a:extLst>
              </p:cNvPr>
              <p:cNvPicPr/>
              <p:nvPr/>
            </p:nvPicPr>
            <p:blipFill>
              <a:blip r:embed="rId8"/>
              <a:stretch>
                <a:fillRect/>
              </a:stretch>
            </p:blipFill>
            <p:spPr>
              <a:xfrm>
                <a:off x="1850349" y="1306166"/>
                <a:ext cx="38448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t 5">
                <a:extLst>
                  <a:ext uri="{FF2B5EF4-FFF2-40B4-BE49-F238E27FC236}">
                    <a16:creationId xmlns:a16="http://schemas.microsoft.com/office/drawing/2014/main" id="{9B262599-F990-C23B-70B3-714394ADF1BF}"/>
                  </a:ext>
                </a:extLst>
              </p14:cNvPr>
              <p14:cNvContentPartPr/>
              <p14:nvPr/>
            </p14:nvContentPartPr>
            <p14:xfrm>
              <a:off x="3034389" y="2074766"/>
              <a:ext cx="153360" cy="32400"/>
            </p14:xfrm>
          </p:contentPart>
        </mc:Choice>
        <mc:Fallback xmlns="">
          <p:pic>
            <p:nvPicPr>
              <p:cNvPr id="6" name="Inkt 5">
                <a:extLst>
                  <a:ext uri="{FF2B5EF4-FFF2-40B4-BE49-F238E27FC236}">
                    <a16:creationId xmlns:a16="http://schemas.microsoft.com/office/drawing/2014/main" id="{9B262599-F990-C23B-70B3-714394ADF1BF}"/>
                  </a:ext>
                </a:extLst>
              </p:cNvPr>
              <p:cNvPicPr/>
              <p:nvPr/>
            </p:nvPicPr>
            <p:blipFill>
              <a:blip r:embed="rId10"/>
              <a:stretch>
                <a:fillRect/>
              </a:stretch>
            </p:blipFill>
            <p:spPr>
              <a:xfrm>
                <a:off x="2971749" y="2012126"/>
                <a:ext cx="2790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t 7">
                <a:extLst>
                  <a:ext uri="{FF2B5EF4-FFF2-40B4-BE49-F238E27FC236}">
                    <a16:creationId xmlns:a16="http://schemas.microsoft.com/office/drawing/2014/main" id="{F8C1E543-1C99-6473-B9EA-13FC56BFF96F}"/>
                  </a:ext>
                </a:extLst>
              </p14:cNvPr>
              <p14:cNvContentPartPr/>
              <p14:nvPr/>
            </p14:nvContentPartPr>
            <p14:xfrm>
              <a:off x="5933469" y="953726"/>
              <a:ext cx="493200" cy="170280"/>
            </p14:xfrm>
          </p:contentPart>
        </mc:Choice>
        <mc:Fallback xmlns="">
          <p:pic>
            <p:nvPicPr>
              <p:cNvPr id="8" name="Inkt 7">
                <a:extLst>
                  <a:ext uri="{FF2B5EF4-FFF2-40B4-BE49-F238E27FC236}">
                    <a16:creationId xmlns:a16="http://schemas.microsoft.com/office/drawing/2014/main" id="{F8C1E543-1C99-6473-B9EA-13FC56BFF96F}"/>
                  </a:ext>
                </a:extLst>
              </p:cNvPr>
              <p:cNvPicPr/>
              <p:nvPr/>
            </p:nvPicPr>
            <p:blipFill>
              <a:blip r:embed="rId12"/>
              <a:stretch>
                <a:fillRect/>
              </a:stretch>
            </p:blipFill>
            <p:spPr>
              <a:xfrm>
                <a:off x="5870829" y="890726"/>
                <a:ext cx="61884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t 9">
                <a:extLst>
                  <a:ext uri="{FF2B5EF4-FFF2-40B4-BE49-F238E27FC236}">
                    <a16:creationId xmlns:a16="http://schemas.microsoft.com/office/drawing/2014/main" id="{CC44F856-2A45-6005-76B5-657262532973}"/>
                  </a:ext>
                </a:extLst>
              </p14:cNvPr>
              <p14:cNvContentPartPr/>
              <p14:nvPr/>
            </p14:nvContentPartPr>
            <p14:xfrm>
              <a:off x="7017789" y="1448726"/>
              <a:ext cx="275040" cy="52200"/>
            </p14:xfrm>
          </p:contentPart>
        </mc:Choice>
        <mc:Fallback xmlns="">
          <p:pic>
            <p:nvPicPr>
              <p:cNvPr id="10" name="Inkt 9">
                <a:extLst>
                  <a:ext uri="{FF2B5EF4-FFF2-40B4-BE49-F238E27FC236}">
                    <a16:creationId xmlns:a16="http://schemas.microsoft.com/office/drawing/2014/main" id="{CC44F856-2A45-6005-76B5-657262532973}"/>
                  </a:ext>
                </a:extLst>
              </p:cNvPr>
              <p:cNvPicPr/>
              <p:nvPr/>
            </p:nvPicPr>
            <p:blipFill>
              <a:blip r:embed="rId14"/>
              <a:stretch>
                <a:fillRect/>
              </a:stretch>
            </p:blipFill>
            <p:spPr>
              <a:xfrm>
                <a:off x="6954789" y="1385726"/>
                <a:ext cx="4006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t 10">
                <a:extLst>
                  <a:ext uri="{FF2B5EF4-FFF2-40B4-BE49-F238E27FC236}">
                    <a16:creationId xmlns:a16="http://schemas.microsoft.com/office/drawing/2014/main" id="{16F412E9-89FA-CBDF-DA38-ED40B2FE7A64}"/>
                  </a:ext>
                </a:extLst>
              </p14:cNvPr>
              <p14:cNvContentPartPr/>
              <p14:nvPr/>
            </p14:nvContentPartPr>
            <p14:xfrm>
              <a:off x="10371189" y="2115806"/>
              <a:ext cx="404280" cy="90720"/>
            </p14:xfrm>
          </p:contentPart>
        </mc:Choice>
        <mc:Fallback xmlns="">
          <p:pic>
            <p:nvPicPr>
              <p:cNvPr id="11" name="Inkt 10">
                <a:extLst>
                  <a:ext uri="{FF2B5EF4-FFF2-40B4-BE49-F238E27FC236}">
                    <a16:creationId xmlns:a16="http://schemas.microsoft.com/office/drawing/2014/main" id="{16F412E9-89FA-CBDF-DA38-ED40B2FE7A64}"/>
                  </a:ext>
                </a:extLst>
              </p:cNvPr>
              <p:cNvPicPr/>
              <p:nvPr/>
            </p:nvPicPr>
            <p:blipFill>
              <a:blip r:embed="rId16"/>
              <a:stretch>
                <a:fillRect/>
              </a:stretch>
            </p:blipFill>
            <p:spPr>
              <a:xfrm>
                <a:off x="10308189" y="2053166"/>
                <a:ext cx="52992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t 11">
                <a:extLst>
                  <a:ext uri="{FF2B5EF4-FFF2-40B4-BE49-F238E27FC236}">
                    <a16:creationId xmlns:a16="http://schemas.microsoft.com/office/drawing/2014/main" id="{48F9C303-CAE3-F3BC-1531-959D74ECB536}"/>
                  </a:ext>
                </a:extLst>
              </p14:cNvPr>
              <p14:cNvContentPartPr/>
              <p14:nvPr/>
            </p14:nvContentPartPr>
            <p14:xfrm>
              <a:off x="8697909" y="2607926"/>
              <a:ext cx="56160" cy="10440"/>
            </p14:xfrm>
          </p:contentPart>
        </mc:Choice>
        <mc:Fallback xmlns="">
          <p:pic>
            <p:nvPicPr>
              <p:cNvPr id="12" name="Inkt 11">
                <a:extLst>
                  <a:ext uri="{FF2B5EF4-FFF2-40B4-BE49-F238E27FC236}">
                    <a16:creationId xmlns:a16="http://schemas.microsoft.com/office/drawing/2014/main" id="{48F9C303-CAE3-F3BC-1531-959D74ECB536}"/>
                  </a:ext>
                </a:extLst>
              </p:cNvPr>
              <p:cNvPicPr/>
              <p:nvPr/>
            </p:nvPicPr>
            <p:blipFill>
              <a:blip r:embed="rId18"/>
              <a:stretch>
                <a:fillRect/>
              </a:stretch>
            </p:blipFill>
            <p:spPr>
              <a:xfrm>
                <a:off x="8635269" y="2544926"/>
                <a:ext cx="1818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t 12">
                <a:extLst>
                  <a:ext uri="{FF2B5EF4-FFF2-40B4-BE49-F238E27FC236}">
                    <a16:creationId xmlns:a16="http://schemas.microsoft.com/office/drawing/2014/main" id="{7525229A-1BAD-A381-3442-FB6B1C8050C1}"/>
                  </a:ext>
                </a:extLst>
              </p14:cNvPr>
              <p14:cNvContentPartPr/>
              <p14:nvPr/>
            </p14:nvContentPartPr>
            <p14:xfrm>
              <a:off x="11692029" y="3106526"/>
              <a:ext cx="349200" cy="60840"/>
            </p14:xfrm>
          </p:contentPart>
        </mc:Choice>
        <mc:Fallback xmlns="">
          <p:pic>
            <p:nvPicPr>
              <p:cNvPr id="13" name="Inkt 12">
                <a:extLst>
                  <a:ext uri="{FF2B5EF4-FFF2-40B4-BE49-F238E27FC236}">
                    <a16:creationId xmlns:a16="http://schemas.microsoft.com/office/drawing/2014/main" id="{7525229A-1BAD-A381-3442-FB6B1C8050C1}"/>
                  </a:ext>
                </a:extLst>
              </p:cNvPr>
              <p:cNvPicPr/>
              <p:nvPr/>
            </p:nvPicPr>
            <p:blipFill>
              <a:blip r:embed="rId20"/>
              <a:stretch>
                <a:fillRect/>
              </a:stretch>
            </p:blipFill>
            <p:spPr>
              <a:xfrm>
                <a:off x="11629029" y="3043886"/>
                <a:ext cx="474840" cy="186480"/>
              </a:xfrm>
              <a:prstGeom prst="rect">
                <a:avLst/>
              </a:prstGeom>
            </p:spPr>
          </p:pic>
        </mc:Fallback>
      </mc:AlternateContent>
    </p:spTree>
    <p:extLst>
      <p:ext uri="{BB962C8B-B14F-4D97-AF65-F5344CB8AC3E}">
        <p14:creationId xmlns:p14="http://schemas.microsoft.com/office/powerpoint/2010/main" val="46616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603766F6-40E0-AA6D-5CD8-E7F29E1C01B5}"/>
              </a:ext>
            </a:extLst>
          </p:cNvPr>
          <p:cNvSpPr>
            <a:spLocks noGrp="1"/>
          </p:cNvSpPr>
          <p:nvPr>
            <p:ph idx="1"/>
          </p:nvPr>
        </p:nvSpPr>
        <p:spPr>
          <a:xfrm>
            <a:off x="609600" y="1990935"/>
            <a:ext cx="10972800" cy="4135229"/>
          </a:xfrm>
        </p:spPr>
        <p:txBody>
          <a:bodyPr>
            <a:normAutofit/>
          </a:bodyPr>
          <a:lstStyle/>
          <a:p>
            <a:r>
              <a:rPr lang="nl-NL" sz="2800" dirty="0"/>
              <a:t>Wat herken je van Startblokken methodiek</a:t>
            </a:r>
          </a:p>
          <a:p>
            <a:endParaRPr lang="nl-NL" sz="2800" dirty="0"/>
          </a:p>
          <a:p>
            <a:r>
              <a:rPr lang="nl-NL" sz="2800" dirty="0"/>
              <a:t>Wat herken je van de aanpak</a:t>
            </a:r>
          </a:p>
          <a:p>
            <a:endParaRPr lang="nl-NL" sz="2800" dirty="0"/>
          </a:p>
          <a:p>
            <a:r>
              <a:rPr lang="nl-NL" sz="2800" dirty="0"/>
              <a:t>Wat vind je sterk….</a:t>
            </a:r>
          </a:p>
          <a:p>
            <a:endParaRPr lang="nl-NL" sz="2800" dirty="0"/>
          </a:p>
          <a:p>
            <a:r>
              <a:rPr lang="nl-NL" sz="2800" dirty="0"/>
              <a:t>Wat vraag je je af…</a:t>
            </a:r>
          </a:p>
        </p:txBody>
      </p:sp>
      <p:grpSp>
        <p:nvGrpSpPr>
          <p:cNvPr id="9" name="Groep 8">
            <a:extLst>
              <a:ext uri="{FF2B5EF4-FFF2-40B4-BE49-F238E27FC236}">
                <a16:creationId xmlns:a16="http://schemas.microsoft.com/office/drawing/2014/main" id="{4F76A7B6-B0F7-D769-0010-3DEFE5341035}"/>
              </a:ext>
            </a:extLst>
          </p:cNvPr>
          <p:cNvGrpSpPr/>
          <p:nvPr/>
        </p:nvGrpSpPr>
        <p:grpSpPr>
          <a:xfrm>
            <a:off x="-9993" y="5688767"/>
            <a:ext cx="12201993" cy="1169233"/>
            <a:chOff x="-9993" y="5688767"/>
            <a:chExt cx="12219481" cy="1169233"/>
          </a:xfrm>
        </p:grpSpPr>
        <p:sp>
          <p:nvSpPr>
            <p:cNvPr id="10" name="Vrije vorm 9">
              <a:extLst>
                <a:ext uri="{FF2B5EF4-FFF2-40B4-BE49-F238E27FC236}">
                  <a16:creationId xmlns:a16="http://schemas.microsoft.com/office/drawing/2014/main" id="{F2EAAC25-3DA6-0B99-1623-2F62D0722D4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D7498BE5-33C9-9A85-75ED-8AAAABC3FDCD}"/>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Vrije vorm 11">
            <a:extLst>
              <a:ext uri="{FF2B5EF4-FFF2-40B4-BE49-F238E27FC236}">
                <a16:creationId xmlns:a16="http://schemas.microsoft.com/office/drawing/2014/main" id="{B985CE60-CABD-55AD-70D3-05679B884E8A}"/>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12">
            <a:extLst>
              <a:ext uri="{FF2B5EF4-FFF2-40B4-BE49-F238E27FC236}">
                <a16:creationId xmlns:a16="http://schemas.microsoft.com/office/drawing/2014/main" id="{551AC306-C649-EDCB-5239-85E783A1A49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4" name="Titel 1">
            <a:extLst>
              <a:ext uri="{FF2B5EF4-FFF2-40B4-BE49-F238E27FC236}">
                <a16:creationId xmlns:a16="http://schemas.microsoft.com/office/drawing/2014/main" id="{EEDBF5C9-6B86-64F5-F512-B55AAA95B8F2}"/>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Verhalen uit de eigen praktijk</a:t>
            </a:r>
          </a:p>
        </p:txBody>
      </p:sp>
      <p:pic>
        <p:nvPicPr>
          <p:cNvPr id="15" name="Afbeelding 4">
            <a:extLst>
              <a:ext uri="{FF2B5EF4-FFF2-40B4-BE49-F238E27FC236}">
                <a16:creationId xmlns:a16="http://schemas.microsoft.com/office/drawing/2014/main" id="{EAD06C89-E8EB-9E16-D0E7-C5B6D0E20129}"/>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660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roze, gevuld&#10;&#10;Automatisch gegenereerde beschrijving">
            <a:extLst>
              <a:ext uri="{FF2B5EF4-FFF2-40B4-BE49-F238E27FC236}">
                <a16:creationId xmlns:a16="http://schemas.microsoft.com/office/drawing/2014/main" id="{8B15E839-C36C-0134-0FBA-7EE8588C0D0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43037" y="1825625"/>
            <a:ext cx="4505925" cy="4351338"/>
          </a:xfrm>
        </p:spPr>
      </p:pic>
      <mc:AlternateContent xmlns:mc="http://schemas.openxmlformats.org/markup-compatibility/2006" xmlns:p14="http://schemas.microsoft.com/office/powerpoint/2010/main">
        <mc:Choice Requires="p14">
          <p:contentPart p14:bwMode="auto" r:id="rId3">
            <p14:nvContentPartPr>
              <p14:cNvPr id="3" name="Inkt 2">
                <a:extLst>
                  <a:ext uri="{FF2B5EF4-FFF2-40B4-BE49-F238E27FC236}">
                    <a16:creationId xmlns:a16="http://schemas.microsoft.com/office/drawing/2014/main" id="{2384E92F-B3EB-6E1A-3526-CA861D753471}"/>
                  </a:ext>
                </a:extLst>
              </p14:cNvPr>
              <p14:cNvContentPartPr/>
              <p14:nvPr/>
            </p14:nvContentPartPr>
            <p14:xfrm>
              <a:off x="4826469" y="4373726"/>
              <a:ext cx="50040" cy="117000"/>
            </p14:xfrm>
          </p:contentPart>
        </mc:Choice>
        <mc:Fallback xmlns="">
          <p:pic>
            <p:nvPicPr>
              <p:cNvPr id="3" name="Inkt 2">
                <a:extLst>
                  <a:ext uri="{FF2B5EF4-FFF2-40B4-BE49-F238E27FC236}">
                    <a16:creationId xmlns:a16="http://schemas.microsoft.com/office/drawing/2014/main" id="{2384E92F-B3EB-6E1A-3526-CA861D753471}"/>
                  </a:ext>
                </a:extLst>
              </p:cNvPr>
              <p:cNvPicPr/>
              <p:nvPr/>
            </p:nvPicPr>
            <p:blipFill>
              <a:blip r:embed="rId4"/>
              <a:stretch>
                <a:fillRect/>
              </a:stretch>
            </p:blipFill>
            <p:spPr>
              <a:xfrm>
                <a:off x="4763829" y="4311086"/>
                <a:ext cx="17568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t 3">
                <a:extLst>
                  <a:ext uri="{FF2B5EF4-FFF2-40B4-BE49-F238E27FC236}">
                    <a16:creationId xmlns:a16="http://schemas.microsoft.com/office/drawing/2014/main" id="{01A64EE7-A4FC-A36F-A648-D3DF4FB55846}"/>
                  </a:ext>
                </a:extLst>
              </p14:cNvPr>
              <p14:cNvContentPartPr/>
              <p14:nvPr/>
            </p14:nvContentPartPr>
            <p14:xfrm>
              <a:off x="4677789" y="3963326"/>
              <a:ext cx="96840" cy="31320"/>
            </p14:xfrm>
          </p:contentPart>
        </mc:Choice>
        <mc:Fallback xmlns="">
          <p:pic>
            <p:nvPicPr>
              <p:cNvPr id="4" name="Inkt 3">
                <a:extLst>
                  <a:ext uri="{FF2B5EF4-FFF2-40B4-BE49-F238E27FC236}">
                    <a16:creationId xmlns:a16="http://schemas.microsoft.com/office/drawing/2014/main" id="{01A64EE7-A4FC-A36F-A648-D3DF4FB55846}"/>
                  </a:ext>
                </a:extLst>
              </p:cNvPr>
              <p:cNvPicPr/>
              <p:nvPr/>
            </p:nvPicPr>
            <p:blipFill>
              <a:blip r:embed="rId6"/>
              <a:stretch>
                <a:fillRect/>
              </a:stretch>
            </p:blipFill>
            <p:spPr>
              <a:xfrm>
                <a:off x="4614789" y="3900686"/>
                <a:ext cx="222480" cy="156960"/>
              </a:xfrm>
              <a:prstGeom prst="rect">
                <a:avLst/>
              </a:prstGeom>
            </p:spPr>
          </p:pic>
        </mc:Fallback>
      </mc:AlternateContent>
    </p:spTree>
    <p:extLst>
      <p:ext uri="{BB962C8B-B14F-4D97-AF65-F5344CB8AC3E}">
        <p14:creationId xmlns:p14="http://schemas.microsoft.com/office/powerpoint/2010/main" val="16406331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bedekt&#10;&#10;Automatisch gegenereerde beschrijving">
            <a:extLst>
              <a:ext uri="{FF2B5EF4-FFF2-40B4-BE49-F238E27FC236}">
                <a16:creationId xmlns:a16="http://schemas.microsoft.com/office/drawing/2014/main" id="{393E2E79-BB84-45B6-731B-87200DCAA79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0949" y="1982069"/>
            <a:ext cx="4769854" cy="3100154"/>
          </a:xfrm>
        </p:spPr>
      </p:pic>
      <p:pic>
        <p:nvPicPr>
          <p:cNvPr id="7" name="Afbeelding 6" descr="Afbeelding met tekst, persoon&#10;&#10;Automatisch gegenereerde beschrijving">
            <a:extLst>
              <a:ext uri="{FF2B5EF4-FFF2-40B4-BE49-F238E27FC236}">
                <a16:creationId xmlns:a16="http://schemas.microsoft.com/office/drawing/2014/main" id="{4EFD5A03-22B2-BDDC-9A29-A51F4E0397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5763" y="1818640"/>
            <a:ext cx="5518247" cy="4023360"/>
          </a:xfrm>
          <a:prstGeom prst="rect">
            <a:avLst/>
          </a:prstGeom>
        </p:spPr>
      </p:pic>
    </p:spTree>
    <p:extLst>
      <p:ext uri="{BB962C8B-B14F-4D97-AF65-F5344CB8AC3E}">
        <p14:creationId xmlns:p14="http://schemas.microsoft.com/office/powerpoint/2010/main" val="5549778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binnen&#10;&#10;Automatisch gegenereerde beschrijving">
            <a:extLst>
              <a:ext uri="{FF2B5EF4-FFF2-40B4-BE49-F238E27FC236}">
                <a16:creationId xmlns:a16="http://schemas.microsoft.com/office/drawing/2014/main" id="{3A7CB2C2-2231-07A2-9D2D-ECDF70C9DF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95267" y="213801"/>
            <a:ext cx="4256131" cy="5674842"/>
          </a:xfrm>
        </p:spPr>
      </p:pic>
      <p:pic>
        <p:nvPicPr>
          <p:cNvPr id="3" name="Tijdelijke aanduiding voor inhoud 4" descr="Afbeelding met tekst&#10;&#10;Automatisch gegenereerde beschrijving">
            <a:extLst>
              <a:ext uri="{FF2B5EF4-FFF2-40B4-BE49-F238E27FC236}">
                <a16:creationId xmlns:a16="http://schemas.microsoft.com/office/drawing/2014/main" id="{FCF0F935-0B11-16AB-9056-E1024EAB1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603" y="365125"/>
            <a:ext cx="4256131" cy="567484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t 3">
                <a:extLst>
                  <a:ext uri="{FF2B5EF4-FFF2-40B4-BE49-F238E27FC236}">
                    <a16:creationId xmlns:a16="http://schemas.microsoft.com/office/drawing/2014/main" id="{A46A2F28-BB34-E8E8-037D-D114F5D0C9D3}"/>
                  </a:ext>
                </a:extLst>
              </p14:cNvPr>
              <p14:cNvContentPartPr/>
              <p14:nvPr/>
            </p14:nvContentPartPr>
            <p14:xfrm>
              <a:off x="7425309" y="4531046"/>
              <a:ext cx="25560" cy="327960"/>
            </p14:xfrm>
          </p:contentPart>
        </mc:Choice>
        <mc:Fallback xmlns="">
          <p:pic>
            <p:nvPicPr>
              <p:cNvPr id="4" name="Inkt 3">
                <a:extLst>
                  <a:ext uri="{FF2B5EF4-FFF2-40B4-BE49-F238E27FC236}">
                    <a16:creationId xmlns:a16="http://schemas.microsoft.com/office/drawing/2014/main" id="{A46A2F28-BB34-E8E8-037D-D114F5D0C9D3}"/>
                  </a:ext>
                </a:extLst>
              </p:cNvPr>
              <p:cNvPicPr/>
              <p:nvPr/>
            </p:nvPicPr>
            <p:blipFill>
              <a:blip r:embed="rId5"/>
              <a:stretch>
                <a:fillRect/>
              </a:stretch>
            </p:blipFill>
            <p:spPr>
              <a:xfrm>
                <a:off x="7362309" y="4468046"/>
                <a:ext cx="151200" cy="453600"/>
              </a:xfrm>
              <a:prstGeom prst="rect">
                <a:avLst/>
              </a:prstGeom>
            </p:spPr>
          </p:pic>
        </mc:Fallback>
      </mc:AlternateContent>
    </p:spTree>
    <p:extLst>
      <p:ext uri="{BB962C8B-B14F-4D97-AF65-F5344CB8AC3E}">
        <p14:creationId xmlns:p14="http://schemas.microsoft.com/office/powerpoint/2010/main" val="8599583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binnen, rommelig&#10;&#10;Automatisch gegenereerde beschrijving">
            <a:extLst>
              <a:ext uri="{FF2B5EF4-FFF2-40B4-BE49-F238E27FC236}">
                <a16:creationId xmlns:a16="http://schemas.microsoft.com/office/drawing/2014/main" id="{E7F7E26B-8A1C-A35D-3407-F04F0D56836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8157" y="304165"/>
            <a:ext cx="4597612" cy="3448209"/>
          </a:xfrm>
        </p:spPr>
      </p:pic>
      <p:pic>
        <p:nvPicPr>
          <p:cNvPr id="7" name="Afbeelding 6" descr="Afbeelding met tekst, vloer&#10;&#10;Automatisch gegenereerde beschrijving">
            <a:extLst>
              <a:ext uri="{FF2B5EF4-FFF2-40B4-BE49-F238E27FC236}">
                <a16:creationId xmlns:a16="http://schemas.microsoft.com/office/drawing/2014/main" id="{4EBC9D9D-E069-AB2B-3583-58771B8BD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1539" y="3025900"/>
            <a:ext cx="3457882" cy="3724467"/>
          </a:xfrm>
          <a:prstGeom prst="rect">
            <a:avLst/>
          </a:prstGeom>
        </p:spPr>
      </p:pic>
      <p:pic>
        <p:nvPicPr>
          <p:cNvPr id="9" name="Afbeelding 8" descr="Afbeelding met binnen&#10;&#10;Automatisch gegenereerde beschrijving">
            <a:extLst>
              <a:ext uri="{FF2B5EF4-FFF2-40B4-BE49-F238E27FC236}">
                <a16:creationId xmlns:a16="http://schemas.microsoft.com/office/drawing/2014/main" id="{8A119DF7-ED03-D396-52E5-ACF73FBC5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9277" y="304165"/>
            <a:ext cx="4500880" cy="3375660"/>
          </a:xfrm>
          <a:prstGeom prst="rect">
            <a:avLst/>
          </a:prstGeom>
        </p:spPr>
      </p:pic>
    </p:spTree>
    <p:extLst>
      <p:ext uri="{BB962C8B-B14F-4D97-AF65-F5344CB8AC3E}">
        <p14:creationId xmlns:p14="http://schemas.microsoft.com/office/powerpoint/2010/main" val="3212042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container&#10;&#10;Automatisch gegenereerde beschrijving">
            <a:extLst>
              <a:ext uri="{FF2B5EF4-FFF2-40B4-BE49-F238E27FC236}">
                <a16:creationId xmlns:a16="http://schemas.microsoft.com/office/drawing/2014/main" id="{67B82D93-73AB-12EC-3B73-0B391B335D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8074" y="454024"/>
            <a:ext cx="4338161" cy="5784215"/>
          </a:xfrm>
        </p:spPr>
      </p:pic>
      <p:pic>
        <p:nvPicPr>
          <p:cNvPr id="7" name="Afbeelding 6" descr="Afbeelding met tekst, schotel&#10;&#10;Automatisch gegenereerde beschrijving">
            <a:extLst>
              <a:ext uri="{FF2B5EF4-FFF2-40B4-BE49-F238E27FC236}">
                <a16:creationId xmlns:a16="http://schemas.microsoft.com/office/drawing/2014/main" id="{DB5CB72F-0AEE-B3E9-AC12-3A59CB608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40" y="365125"/>
            <a:ext cx="4464248" cy="5952331"/>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D80B2635-633F-DF55-A066-D38ABC124D9A}"/>
                  </a:ext>
                </a:extLst>
              </p14:cNvPr>
              <p14:cNvContentPartPr/>
              <p14:nvPr/>
            </p14:nvContentPartPr>
            <p14:xfrm>
              <a:off x="1363989" y="1723766"/>
              <a:ext cx="78480" cy="3960"/>
            </p14:xfrm>
          </p:contentPart>
        </mc:Choice>
        <mc:Fallback xmlns="">
          <p:pic>
            <p:nvPicPr>
              <p:cNvPr id="3" name="Inkt 2">
                <a:extLst>
                  <a:ext uri="{FF2B5EF4-FFF2-40B4-BE49-F238E27FC236}">
                    <a16:creationId xmlns:a16="http://schemas.microsoft.com/office/drawing/2014/main" id="{D80B2635-633F-DF55-A066-D38ABC124D9A}"/>
                  </a:ext>
                </a:extLst>
              </p:cNvPr>
              <p:cNvPicPr/>
              <p:nvPr/>
            </p:nvPicPr>
            <p:blipFill>
              <a:blip r:embed="rId5"/>
              <a:stretch>
                <a:fillRect/>
              </a:stretch>
            </p:blipFill>
            <p:spPr>
              <a:xfrm>
                <a:off x="1300989" y="1661126"/>
                <a:ext cx="20412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4F345C2F-474B-D598-DF09-E680DDFAB917}"/>
                  </a:ext>
                </a:extLst>
              </p14:cNvPr>
              <p14:cNvContentPartPr/>
              <p14:nvPr/>
            </p14:nvContentPartPr>
            <p14:xfrm>
              <a:off x="3395469" y="1817006"/>
              <a:ext cx="177840" cy="104760"/>
            </p14:xfrm>
          </p:contentPart>
        </mc:Choice>
        <mc:Fallback xmlns="">
          <p:pic>
            <p:nvPicPr>
              <p:cNvPr id="4" name="Inkt 3">
                <a:extLst>
                  <a:ext uri="{FF2B5EF4-FFF2-40B4-BE49-F238E27FC236}">
                    <a16:creationId xmlns:a16="http://schemas.microsoft.com/office/drawing/2014/main" id="{4F345C2F-474B-D598-DF09-E680DDFAB917}"/>
                  </a:ext>
                </a:extLst>
              </p:cNvPr>
              <p:cNvPicPr/>
              <p:nvPr/>
            </p:nvPicPr>
            <p:blipFill>
              <a:blip r:embed="rId7"/>
              <a:stretch>
                <a:fillRect/>
              </a:stretch>
            </p:blipFill>
            <p:spPr>
              <a:xfrm>
                <a:off x="3332829" y="1754006"/>
                <a:ext cx="30348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t 5">
                <a:extLst>
                  <a:ext uri="{FF2B5EF4-FFF2-40B4-BE49-F238E27FC236}">
                    <a16:creationId xmlns:a16="http://schemas.microsoft.com/office/drawing/2014/main" id="{E4A1AA2F-EA73-B03C-6B27-D091E022D1F0}"/>
                  </a:ext>
                </a:extLst>
              </p14:cNvPr>
              <p14:cNvContentPartPr/>
              <p14:nvPr/>
            </p14:nvContentPartPr>
            <p14:xfrm>
              <a:off x="2828829" y="2055326"/>
              <a:ext cx="108000" cy="39600"/>
            </p14:xfrm>
          </p:contentPart>
        </mc:Choice>
        <mc:Fallback xmlns="">
          <p:pic>
            <p:nvPicPr>
              <p:cNvPr id="6" name="Inkt 5">
                <a:extLst>
                  <a:ext uri="{FF2B5EF4-FFF2-40B4-BE49-F238E27FC236}">
                    <a16:creationId xmlns:a16="http://schemas.microsoft.com/office/drawing/2014/main" id="{E4A1AA2F-EA73-B03C-6B27-D091E022D1F0}"/>
                  </a:ext>
                </a:extLst>
              </p:cNvPr>
              <p:cNvPicPr/>
              <p:nvPr/>
            </p:nvPicPr>
            <p:blipFill>
              <a:blip r:embed="rId9"/>
              <a:stretch>
                <a:fillRect/>
              </a:stretch>
            </p:blipFill>
            <p:spPr>
              <a:xfrm>
                <a:off x="2765829" y="1992686"/>
                <a:ext cx="2336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t 7">
                <a:extLst>
                  <a:ext uri="{FF2B5EF4-FFF2-40B4-BE49-F238E27FC236}">
                    <a16:creationId xmlns:a16="http://schemas.microsoft.com/office/drawing/2014/main" id="{6D7ED7A0-22B6-CDF0-DF8F-5E6D9FAA10F5}"/>
                  </a:ext>
                </a:extLst>
              </p14:cNvPr>
              <p14:cNvContentPartPr/>
              <p14:nvPr/>
            </p14:nvContentPartPr>
            <p14:xfrm>
              <a:off x="1563429" y="4511246"/>
              <a:ext cx="360" cy="360"/>
            </p14:xfrm>
          </p:contentPart>
        </mc:Choice>
        <mc:Fallback xmlns="">
          <p:pic>
            <p:nvPicPr>
              <p:cNvPr id="8" name="Inkt 7">
                <a:extLst>
                  <a:ext uri="{FF2B5EF4-FFF2-40B4-BE49-F238E27FC236}">
                    <a16:creationId xmlns:a16="http://schemas.microsoft.com/office/drawing/2014/main" id="{6D7ED7A0-22B6-CDF0-DF8F-5E6D9FAA10F5}"/>
                  </a:ext>
                </a:extLst>
              </p:cNvPr>
              <p:cNvPicPr/>
              <p:nvPr/>
            </p:nvPicPr>
            <p:blipFill>
              <a:blip r:embed="rId11"/>
              <a:stretch>
                <a:fillRect/>
              </a:stretch>
            </p:blipFill>
            <p:spPr>
              <a:xfrm>
                <a:off x="1500789" y="444824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t 8">
                <a:extLst>
                  <a:ext uri="{FF2B5EF4-FFF2-40B4-BE49-F238E27FC236}">
                    <a16:creationId xmlns:a16="http://schemas.microsoft.com/office/drawing/2014/main" id="{9D426F32-B829-0C8C-8B13-65F26C5872A7}"/>
                  </a:ext>
                </a:extLst>
              </p14:cNvPr>
              <p14:cNvContentPartPr/>
              <p14:nvPr/>
            </p14:nvContentPartPr>
            <p14:xfrm>
              <a:off x="2611029" y="4274726"/>
              <a:ext cx="360" cy="360"/>
            </p14:xfrm>
          </p:contentPart>
        </mc:Choice>
        <mc:Fallback xmlns="">
          <p:pic>
            <p:nvPicPr>
              <p:cNvPr id="9" name="Inkt 8">
                <a:extLst>
                  <a:ext uri="{FF2B5EF4-FFF2-40B4-BE49-F238E27FC236}">
                    <a16:creationId xmlns:a16="http://schemas.microsoft.com/office/drawing/2014/main" id="{9D426F32-B829-0C8C-8B13-65F26C5872A7}"/>
                  </a:ext>
                </a:extLst>
              </p:cNvPr>
              <p:cNvPicPr/>
              <p:nvPr/>
            </p:nvPicPr>
            <p:blipFill>
              <a:blip r:embed="rId11"/>
              <a:stretch>
                <a:fillRect/>
              </a:stretch>
            </p:blipFill>
            <p:spPr>
              <a:xfrm>
                <a:off x="2548389" y="421172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t 9">
                <a:extLst>
                  <a:ext uri="{FF2B5EF4-FFF2-40B4-BE49-F238E27FC236}">
                    <a16:creationId xmlns:a16="http://schemas.microsoft.com/office/drawing/2014/main" id="{8CA38231-ED97-2455-BEB2-B8E4CB148D97}"/>
                  </a:ext>
                </a:extLst>
              </p14:cNvPr>
              <p14:cNvContentPartPr/>
              <p14:nvPr/>
            </p14:nvContentPartPr>
            <p14:xfrm>
              <a:off x="3107829" y="4327646"/>
              <a:ext cx="360" cy="360"/>
            </p14:xfrm>
          </p:contentPart>
        </mc:Choice>
        <mc:Fallback xmlns="">
          <p:pic>
            <p:nvPicPr>
              <p:cNvPr id="10" name="Inkt 9">
                <a:extLst>
                  <a:ext uri="{FF2B5EF4-FFF2-40B4-BE49-F238E27FC236}">
                    <a16:creationId xmlns:a16="http://schemas.microsoft.com/office/drawing/2014/main" id="{8CA38231-ED97-2455-BEB2-B8E4CB148D97}"/>
                  </a:ext>
                </a:extLst>
              </p:cNvPr>
              <p:cNvPicPr/>
              <p:nvPr/>
            </p:nvPicPr>
            <p:blipFill>
              <a:blip r:embed="rId11"/>
              <a:stretch>
                <a:fillRect/>
              </a:stretch>
            </p:blipFill>
            <p:spPr>
              <a:xfrm>
                <a:off x="3045189" y="426500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t 10">
                <a:extLst>
                  <a:ext uri="{FF2B5EF4-FFF2-40B4-BE49-F238E27FC236}">
                    <a16:creationId xmlns:a16="http://schemas.microsoft.com/office/drawing/2014/main" id="{899D04FB-372D-679D-2E2B-8686798F2A89}"/>
                  </a:ext>
                </a:extLst>
              </p14:cNvPr>
              <p14:cNvContentPartPr/>
              <p14:nvPr/>
            </p14:nvContentPartPr>
            <p14:xfrm>
              <a:off x="8187789" y="1495886"/>
              <a:ext cx="93240" cy="1440"/>
            </p14:xfrm>
          </p:contentPart>
        </mc:Choice>
        <mc:Fallback xmlns="">
          <p:pic>
            <p:nvPicPr>
              <p:cNvPr id="11" name="Inkt 10">
                <a:extLst>
                  <a:ext uri="{FF2B5EF4-FFF2-40B4-BE49-F238E27FC236}">
                    <a16:creationId xmlns:a16="http://schemas.microsoft.com/office/drawing/2014/main" id="{899D04FB-372D-679D-2E2B-8686798F2A89}"/>
                  </a:ext>
                </a:extLst>
              </p:cNvPr>
              <p:cNvPicPr/>
              <p:nvPr/>
            </p:nvPicPr>
            <p:blipFill>
              <a:blip r:embed="rId15"/>
              <a:stretch>
                <a:fillRect/>
              </a:stretch>
            </p:blipFill>
            <p:spPr>
              <a:xfrm>
                <a:off x="8124789" y="1433246"/>
                <a:ext cx="2188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t 11">
                <a:extLst>
                  <a:ext uri="{FF2B5EF4-FFF2-40B4-BE49-F238E27FC236}">
                    <a16:creationId xmlns:a16="http://schemas.microsoft.com/office/drawing/2014/main" id="{170D3FD0-902E-2EFD-A1AC-3C1B4C23CA1A}"/>
                  </a:ext>
                </a:extLst>
              </p14:cNvPr>
              <p14:cNvContentPartPr/>
              <p14:nvPr/>
            </p14:nvContentPartPr>
            <p14:xfrm>
              <a:off x="8839029" y="1413446"/>
              <a:ext cx="81360" cy="51120"/>
            </p14:xfrm>
          </p:contentPart>
        </mc:Choice>
        <mc:Fallback xmlns="">
          <p:pic>
            <p:nvPicPr>
              <p:cNvPr id="12" name="Inkt 11">
                <a:extLst>
                  <a:ext uri="{FF2B5EF4-FFF2-40B4-BE49-F238E27FC236}">
                    <a16:creationId xmlns:a16="http://schemas.microsoft.com/office/drawing/2014/main" id="{170D3FD0-902E-2EFD-A1AC-3C1B4C23CA1A}"/>
                  </a:ext>
                </a:extLst>
              </p:cNvPr>
              <p:cNvPicPr/>
              <p:nvPr/>
            </p:nvPicPr>
            <p:blipFill>
              <a:blip r:embed="rId17"/>
              <a:stretch>
                <a:fillRect/>
              </a:stretch>
            </p:blipFill>
            <p:spPr>
              <a:xfrm>
                <a:off x="8776389" y="1350806"/>
                <a:ext cx="207000" cy="176760"/>
              </a:xfrm>
              <a:prstGeom prst="rect">
                <a:avLst/>
              </a:prstGeom>
            </p:spPr>
          </p:pic>
        </mc:Fallback>
      </mc:AlternateContent>
    </p:spTree>
    <p:extLst>
      <p:ext uri="{BB962C8B-B14F-4D97-AF65-F5344CB8AC3E}">
        <p14:creationId xmlns:p14="http://schemas.microsoft.com/office/powerpoint/2010/main" val="18824630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7B606D-31C7-194D-5130-EF61926B1C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9390" y="193199"/>
            <a:ext cx="6471602" cy="647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9062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persoon&#10;&#10;Automatisch gegenereerde beschrijving">
            <a:extLst>
              <a:ext uri="{FF2B5EF4-FFF2-40B4-BE49-F238E27FC236}">
                <a16:creationId xmlns:a16="http://schemas.microsoft.com/office/drawing/2014/main" id="{E5149564-1D4E-61B8-ED19-917D2D6AA7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75350" y="365125"/>
            <a:ext cx="4889930" cy="3273352"/>
          </a:xfrm>
        </p:spPr>
      </p:pic>
      <p:pic>
        <p:nvPicPr>
          <p:cNvPr id="7" name="Afbeelding 6" descr="Afbeelding met tekst, persoon, binnen&#10;&#10;Automatisch gegenereerde beschrijving">
            <a:extLst>
              <a:ext uri="{FF2B5EF4-FFF2-40B4-BE49-F238E27FC236}">
                <a16:creationId xmlns:a16="http://schemas.microsoft.com/office/drawing/2014/main" id="{824E7F14-DAA1-9190-2F4C-7143B733F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881759"/>
            <a:ext cx="6269736" cy="4197096"/>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4BAB0DD1-4293-1174-AB5A-FC9347BA25B0}"/>
                  </a:ext>
                </a:extLst>
              </p14:cNvPr>
              <p14:cNvContentPartPr/>
              <p14:nvPr/>
            </p14:nvContentPartPr>
            <p14:xfrm>
              <a:off x="5489949" y="2572286"/>
              <a:ext cx="290880" cy="68760"/>
            </p14:xfrm>
          </p:contentPart>
        </mc:Choice>
        <mc:Fallback xmlns="">
          <p:pic>
            <p:nvPicPr>
              <p:cNvPr id="3" name="Inkt 2">
                <a:extLst>
                  <a:ext uri="{FF2B5EF4-FFF2-40B4-BE49-F238E27FC236}">
                    <a16:creationId xmlns:a16="http://schemas.microsoft.com/office/drawing/2014/main" id="{4BAB0DD1-4293-1174-AB5A-FC9347BA25B0}"/>
                  </a:ext>
                </a:extLst>
              </p:cNvPr>
              <p:cNvPicPr/>
              <p:nvPr/>
            </p:nvPicPr>
            <p:blipFill>
              <a:blip r:embed="rId5"/>
              <a:stretch>
                <a:fillRect/>
              </a:stretch>
            </p:blipFill>
            <p:spPr>
              <a:xfrm>
                <a:off x="5427309" y="2509286"/>
                <a:ext cx="416520" cy="194400"/>
              </a:xfrm>
              <a:prstGeom prst="rect">
                <a:avLst/>
              </a:prstGeom>
            </p:spPr>
          </p:pic>
        </mc:Fallback>
      </mc:AlternateContent>
    </p:spTree>
    <p:extLst>
      <p:ext uri="{BB962C8B-B14F-4D97-AF65-F5344CB8AC3E}">
        <p14:creationId xmlns:p14="http://schemas.microsoft.com/office/powerpoint/2010/main" val="3605524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zitten, kind, jongen&#10;&#10;Automatisch gegenereerde beschrijving">
            <a:extLst>
              <a:ext uri="{FF2B5EF4-FFF2-40B4-BE49-F238E27FC236}">
                <a16:creationId xmlns:a16="http://schemas.microsoft.com/office/drawing/2014/main" id="{73679B4C-7B39-E99C-121F-A521400629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5927" y="1825625"/>
            <a:ext cx="6500146" cy="4351338"/>
          </a:xfrm>
        </p:spPr>
      </p:pic>
    </p:spTree>
    <p:extLst>
      <p:ext uri="{BB962C8B-B14F-4D97-AF65-F5344CB8AC3E}">
        <p14:creationId xmlns:p14="http://schemas.microsoft.com/office/powerpoint/2010/main" val="3618255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persoon, kind, binnen, jongen&#10;&#10;Automatisch gegenereerde beschrijving">
            <a:extLst>
              <a:ext uri="{FF2B5EF4-FFF2-40B4-BE49-F238E27FC236}">
                <a16:creationId xmlns:a16="http://schemas.microsoft.com/office/drawing/2014/main" id="{F4D953F3-0286-92C8-ECAC-93D5229F7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272" y="3205004"/>
            <a:ext cx="4325112" cy="3244629"/>
          </a:xfrm>
          <a:prstGeom prst="rect">
            <a:avLst/>
          </a:prstGeom>
        </p:spPr>
      </p:pic>
      <p:pic>
        <p:nvPicPr>
          <p:cNvPr id="9" name="Afbeelding 8" descr="Afbeelding met tekst, binnen&#10;&#10;Automatisch gegenereerde beschrijving">
            <a:extLst>
              <a:ext uri="{FF2B5EF4-FFF2-40B4-BE49-F238E27FC236}">
                <a16:creationId xmlns:a16="http://schemas.microsoft.com/office/drawing/2014/main" id="{D5626DC2-D5C7-DCAB-E094-41F182D45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2712" y="471365"/>
            <a:ext cx="3793067" cy="2844800"/>
          </a:xfrm>
          <a:prstGeom prst="rect">
            <a:avLst/>
          </a:prstGeom>
        </p:spPr>
      </p:pic>
      <p:pic>
        <p:nvPicPr>
          <p:cNvPr id="12" name="Tijdelijke aanduiding voor inhoud 11" descr="Afbeelding met tekst&#10;&#10;Automatisch gegenereerde beschrijving">
            <a:extLst>
              <a:ext uri="{FF2B5EF4-FFF2-40B4-BE49-F238E27FC236}">
                <a16:creationId xmlns:a16="http://schemas.microsoft.com/office/drawing/2014/main" id="{EA0B8932-74AA-9468-FD2C-A7535D8B3A5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15976" y="162048"/>
            <a:ext cx="4134104" cy="3042956"/>
          </a:xfrm>
          <a:prstGeom prst="rect">
            <a:avLst/>
          </a:prstGeom>
        </p:spPr>
      </p:pic>
      <p:pic>
        <p:nvPicPr>
          <p:cNvPr id="14" name="Afbeelding 13" descr="Afbeelding met persoon, binnen, kind, klein&#10;&#10;Automatisch gegenereerde beschrijving">
            <a:extLst>
              <a:ext uri="{FF2B5EF4-FFF2-40B4-BE49-F238E27FC236}">
                <a16:creationId xmlns:a16="http://schemas.microsoft.com/office/drawing/2014/main" id="{FE7F442A-8E22-212A-E553-07309610FF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3759" y="3316165"/>
            <a:ext cx="4235613" cy="3176710"/>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t 2">
                <a:extLst>
                  <a:ext uri="{FF2B5EF4-FFF2-40B4-BE49-F238E27FC236}">
                    <a16:creationId xmlns:a16="http://schemas.microsoft.com/office/drawing/2014/main" id="{CA668535-5BEB-E2D3-E1CE-5F5BC014473A}"/>
                  </a:ext>
                </a:extLst>
              </p14:cNvPr>
              <p14:cNvContentPartPr/>
              <p14:nvPr/>
            </p14:nvContentPartPr>
            <p14:xfrm>
              <a:off x="3028989" y="3995006"/>
              <a:ext cx="308160" cy="47520"/>
            </p14:xfrm>
          </p:contentPart>
        </mc:Choice>
        <mc:Fallback xmlns="">
          <p:pic>
            <p:nvPicPr>
              <p:cNvPr id="3" name="Inkt 2">
                <a:extLst>
                  <a:ext uri="{FF2B5EF4-FFF2-40B4-BE49-F238E27FC236}">
                    <a16:creationId xmlns:a16="http://schemas.microsoft.com/office/drawing/2014/main" id="{CA668535-5BEB-E2D3-E1CE-5F5BC014473A}"/>
                  </a:ext>
                </a:extLst>
              </p:cNvPr>
              <p:cNvPicPr/>
              <p:nvPr/>
            </p:nvPicPr>
            <p:blipFill>
              <a:blip r:embed="rId7"/>
              <a:stretch>
                <a:fillRect/>
              </a:stretch>
            </p:blipFill>
            <p:spPr>
              <a:xfrm>
                <a:off x="2965989" y="3932366"/>
                <a:ext cx="43380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t 3">
                <a:extLst>
                  <a:ext uri="{FF2B5EF4-FFF2-40B4-BE49-F238E27FC236}">
                    <a16:creationId xmlns:a16="http://schemas.microsoft.com/office/drawing/2014/main" id="{FAD5E0BE-CEEF-63AB-D8A8-75B9BEEB5CBB}"/>
                  </a:ext>
                </a:extLst>
              </p14:cNvPr>
              <p14:cNvContentPartPr/>
              <p14:nvPr/>
            </p14:nvContentPartPr>
            <p14:xfrm>
              <a:off x="4021149" y="4240166"/>
              <a:ext cx="376200" cy="24840"/>
            </p14:xfrm>
          </p:contentPart>
        </mc:Choice>
        <mc:Fallback xmlns="">
          <p:pic>
            <p:nvPicPr>
              <p:cNvPr id="4" name="Inkt 3">
                <a:extLst>
                  <a:ext uri="{FF2B5EF4-FFF2-40B4-BE49-F238E27FC236}">
                    <a16:creationId xmlns:a16="http://schemas.microsoft.com/office/drawing/2014/main" id="{FAD5E0BE-CEEF-63AB-D8A8-75B9BEEB5CBB}"/>
                  </a:ext>
                </a:extLst>
              </p:cNvPr>
              <p:cNvPicPr/>
              <p:nvPr/>
            </p:nvPicPr>
            <p:blipFill>
              <a:blip r:embed="rId9"/>
              <a:stretch>
                <a:fillRect/>
              </a:stretch>
            </p:blipFill>
            <p:spPr>
              <a:xfrm>
                <a:off x="3958509" y="4177526"/>
                <a:ext cx="5018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t 4">
                <a:extLst>
                  <a:ext uri="{FF2B5EF4-FFF2-40B4-BE49-F238E27FC236}">
                    <a16:creationId xmlns:a16="http://schemas.microsoft.com/office/drawing/2014/main" id="{DA3326C0-00E3-33E8-9A90-8E0C301FC6B9}"/>
                  </a:ext>
                </a:extLst>
              </p14:cNvPr>
              <p14:cNvContentPartPr/>
              <p14:nvPr/>
            </p14:nvContentPartPr>
            <p14:xfrm>
              <a:off x="7487589" y="4081766"/>
              <a:ext cx="351360" cy="22320"/>
            </p14:xfrm>
          </p:contentPart>
        </mc:Choice>
        <mc:Fallback xmlns="">
          <p:pic>
            <p:nvPicPr>
              <p:cNvPr id="5" name="Inkt 4">
                <a:extLst>
                  <a:ext uri="{FF2B5EF4-FFF2-40B4-BE49-F238E27FC236}">
                    <a16:creationId xmlns:a16="http://schemas.microsoft.com/office/drawing/2014/main" id="{DA3326C0-00E3-33E8-9A90-8E0C301FC6B9}"/>
                  </a:ext>
                </a:extLst>
              </p:cNvPr>
              <p:cNvPicPr/>
              <p:nvPr/>
            </p:nvPicPr>
            <p:blipFill>
              <a:blip r:embed="rId11"/>
              <a:stretch>
                <a:fillRect/>
              </a:stretch>
            </p:blipFill>
            <p:spPr>
              <a:xfrm>
                <a:off x="7424949" y="4018766"/>
                <a:ext cx="4770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t 5">
                <a:extLst>
                  <a:ext uri="{FF2B5EF4-FFF2-40B4-BE49-F238E27FC236}">
                    <a16:creationId xmlns:a16="http://schemas.microsoft.com/office/drawing/2014/main" id="{9FA8A33E-AC21-3DBA-5001-24303B70068D}"/>
                  </a:ext>
                </a:extLst>
              </p14:cNvPr>
              <p14:cNvContentPartPr/>
              <p14:nvPr/>
            </p14:nvContentPartPr>
            <p14:xfrm>
              <a:off x="8428629" y="4235126"/>
              <a:ext cx="400680" cy="44280"/>
            </p14:xfrm>
          </p:contentPart>
        </mc:Choice>
        <mc:Fallback xmlns="">
          <p:pic>
            <p:nvPicPr>
              <p:cNvPr id="6" name="Inkt 5">
                <a:extLst>
                  <a:ext uri="{FF2B5EF4-FFF2-40B4-BE49-F238E27FC236}">
                    <a16:creationId xmlns:a16="http://schemas.microsoft.com/office/drawing/2014/main" id="{9FA8A33E-AC21-3DBA-5001-24303B70068D}"/>
                  </a:ext>
                </a:extLst>
              </p:cNvPr>
              <p:cNvPicPr/>
              <p:nvPr/>
            </p:nvPicPr>
            <p:blipFill>
              <a:blip r:embed="rId13"/>
              <a:stretch>
                <a:fillRect/>
              </a:stretch>
            </p:blipFill>
            <p:spPr>
              <a:xfrm>
                <a:off x="8365629" y="4172486"/>
                <a:ext cx="52632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t 7">
                <a:extLst>
                  <a:ext uri="{FF2B5EF4-FFF2-40B4-BE49-F238E27FC236}">
                    <a16:creationId xmlns:a16="http://schemas.microsoft.com/office/drawing/2014/main" id="{16C7FD26-9203-6189-0050-B5CFF264FC81}"/>
                  </a:ext>
                </a:extLst>
              </p14:cNvPr>
              <p14:cNvContentPartPr/>
              <p14:nvPr/>
            </p14:nvContentPartPr>
            <p14:xfrm>
              <a:off x="9308469" y="868766"/>
              <a:ext cx="339480" cy="52200"/>
            </p14:xfrm>
          </p:contentPart>
        </mc:Choice>
        <mc:Fallback xmlns="">
          <p:pic>
            <p:nvPicPr>
              <p:cNvPr id="8" name="Inkt 7">
                <a:extLst>
                  <a:ext uri="{FF2B5EF4-FFF2-40B4-BE49-F238E27FC236}">
                    <a16:creationId xmlns:a16="http://schemas.microsoft.com/office/drawing/2014/main" id="{16C7FD26-9203-6189-0050-B5CFF264FC81}"/>
                  </a:ext>
                </a:extLst>
              </p:cNvPr>
              <p:cNvPicPr/>
              <p:nvPr/>
            </p:nvPicPr>
            <p:blipFill>
              <a:blip r:embed="rId15"/>
              <a:stretch>
                <a:fillRect/>
              </a:stretch>
            </p:blipFill>
            <p:spPr>
              <a:xfrm>
                <a:off x="9245829" y="806126"/>
                <a:ext cx="46512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t 9">
                <a:extLst>
                  <a:ext uri="{FF2B5EF4-FFF2-40B4-BE49-F238E27FC236}">
                    <a16:creationId xmlns:a16="http://schemas.microsoft.com/office/drawing/2014/main" id="{B78BA9BE-0341-5859-6208-128D0C28CFBD}"/>
                  </a:ext>
                </a:extLst>
              </p14:cNvPr>
              <p14:cNvContentPartPr/>
              <p14:nvPr/>
            </p14:nvContentPartPr>
            <p14:xfrm>
              <a:off x="9848469" y="1763726"/>
              <a:ext cx="226080" cy="31320"/>
            </p14:xfrm>
          </p:contentPart>
        </mc:Choice>
        <mc:Fallback xmlns="">
          <p:pic>
            <p:nvPicPr>
              <p:cNvPr id="10" name="Inkt 9">
                <a:extLst>
                  <a:ext uri="{FF2B5EF4-FFF2-40B4-BE49-F238E27FC236}">
                    <a16:creationId xmlns:a16="http://schemas.microsoft.com/office/drawing/2014/main" id="{B78BA9BE-0341-5859-6208-128D0C28CFBD}"/>
                  </a:ext>
                </a:extLst>
              </p:cNvPr>
              <p:cNvPicPr/>
              <p:nvPr/>
            </p:nvPicPr>
            <p:blipFill>
              <a:blip r:embed="rId17"/>
              <a:stretch>
                <a:fillRect/>
              </a:stretch>
            </p:blipFill>
            <p:spPr>
              <a:xfrm>
                <a:off x="9785469" y="1701086"/>
                <a:ext cx="35172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t 10">
                <a:extLst>
                  <a:ext uri="{FF2B5EF4-FFF2-40B4-BE49-F238E27FC236}">
                    <a16:creationId xmlns:a16="http://schemas.microsoft.com/office/drawing/2014/main" id="{0FA73D62-AB69-09FA-F2C5-86B2520832D6}"/>
                  </a:ext>
                </a:extLst>
              </p14:cNvPr>
              <p14:cNvContentPartPr/>
              <p14:nvPr/>
            </p14:nvContentPartPr>
            <p14:xfrm>
              <a:off x="10320429" y="1902326"/>
              <a:ext cx="172440" cy="10080"/>
            </p14:xfrm>
          </p:contentPart>
        </mc:Choice>
        <mc:Fallback xmlns="">
          <p:pic>
            <p:nvPicPr>
              <p:cNvPr id="11" name="Inkt 10">
                <a:extLst>
                  <a:ext uri="{FF2B5EF4-FFF2-40B4-BE49-F238E27FC236}">
                    <a16:creationId xmlns:a16="http://schemas.microsoft.com/office/drawing/2014/main" id="{0FA73D62-AB69-09FA-F2C5-86B2520832D6}"/>
                  </a:ext>
                </a:extLst>
              </p:cNvPr>
              <p:cNvPicPr/>
              <p:nvPr/>
            </p:nvPicPr>
            <p:blipFill>
              <a:blip r:embed="rId19"/>
              <a:stretch>
                <a:fillRect/>
              </a:stretch>
            </p:blipFill>
            <p:spPr>
              <a:xfrm>
                <a:off x="10257789" y="1839686"/>
                <a:ext cx="298080" cy="135720"/>
              </a:xfrm>
              <a:prstGeom prst="rect">
                <a:avLst/>
              </a:prstGeom>
            </p:spPr>
          </p:pic>
        </mc:Fallback>
      </mc:AlternateContent>
    </p:spTree>
    <p:extLst>
      <p:ext uri="{BB962C8B-B14F-4D97-AF65-F5344CB8AC3E}">
        <p14:creationId xmlns:p14="http://schemas.microsoft.com/office/powerpoint/2010/main" val="1870273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binnen, gebied, rommelig&#10;&#10;Automatisch gegenereerde beschrijving">
            <a:extLst>
              <a:ext uri="{FF2B5EF4-FFF2-40B4-BE49-F238E27FC236}">
                <a16:creationId xmlns:a16="http://schemas.microsoft.com/office/drawing/2014/main" id="{76573599-E976-5B68-C841-6B4F991B5B6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2343" y="2843238"/>
            <a:ext cx="5534425" cy="3649637"/>
          </a:xfrm>
        </p:spPr>
      </p:pic>
      <p:pic>
        <p:nvPicPr>
          <p:cNvPr id="7" name="Afbeelding 6" descr="Afbeelding met tekst&#10;&#10;Automatisch gegenereerde beschrijving">
            <a:extLst>
              <a:ext uri="{FF2B5EF4-FFF2-40B4-BE49-F238E27FC236}">
                <a16:creationId xmlns:a16="http://schemas.microsoft.com/office/drawing/2014/main" id="{88B5D002-1C87-18F5-A22A-1C6A676D9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5233" y="1027906"/>
            <a:ext cx="5801784" cy="4351338"/>
          </a:xfrm>
          <a:prstGeom prst="rect">
            <a:avLst/>
          </a:prstGeom>
        </p:spPr>
      </p:pic>
    </p:spTree>
    <p:extLst>
      <p:ext uri="{BB962C8B-B14F-4D97-AF65-F5344CB8AC3E}">
        <p14:creationId xmlns:p14="http://schemas.microsoft.com/office/powerpoint/2010/main" val="3595588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inhoud 4" descr="Afbeelding met persoon, kind, binnen, jongen&#10;&#10;Automatisch gegenereerde beschrijving">
            <a:extLst>
              <a:ext uri="{FF2B5EF4-FFF2-40B4-BE49-F238E27FC236}">
                <a16:creationId xmlns:a16="http://schemas.microsoft.com/office/drawing/2014/main" id="{839119B9-E064-449D-DFEF-E76F30D576F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7463" y="670298"/>
            <a:ext cx="12157074" cy="6184933"/>
          </a:xfrm>
          <a:prstGeom prst="rect">
            <a:avLst/>
          </a:prstGeom>
          <a:noFill/>
        </p:spPr>
      </p:pic>
      <p:grpSp>
        <p:nvGrpSpPr>
          <p:cNvPr id="10" name="Groep 9">
            <a:extLst>
              <a:ext uri="{FF2B5EF4-FFF2-40B4-BE49-F238E27FC236}">
                <a16:creationId xmlns:a16="http://schemas.microsoft.com/office/drawing/2014/main" id="{6ACF9F73-470A-DB67-FA23-647F113A37F1}"/>
              </a:ext>
            </a:extLst>
          </p:cNvPr>
          <p:cNvGrpSpPr/>
          <p:nvPr/>
        </p:nvGrpSpPr>
        <p:grpSpPr>
          <a:xfrm>
            <a:off x="-9993" y="5698496"/>
            <a:ext cx="12201993" cy="1169233"/>
            <a:chOff x="-9993" y="5688767"/>
            <a:chExt cx="12219481" cy="1169233"/>
          </a:xfrm>
        </p:grpSpPr>
        <p:sp>
          <p:nvSpPr>
            <p:cNvPr id="11" name="Vrije vorm 10">
              <a:extLst>
                <a:ext uri="{FF2B5EF4-FFF2-40B4-BE49-F238E27FC236}">
                  <a16:creationId xmlns:a16="http://schemas.microsoft.com/office/drawing/2014/main" id="{AB213527-C2F3-1260-AAD8-43173E2D90F2}"/>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052E7AC7-C03C-C959-4FE3-97B377464E4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Vrije vorm 12">
            <a:extLst>
              <a:ext uri="{FF2B5EF4-FFF2-40B4-BE49-F238E27FC236}">
                <a16:creationId xmlns:a16="http://schemas.microsoft.com/office/drawing/2014/main" id="{90108B6A-AEE7-94F2-7C4B-D8AD7C2B7FC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C7198AF1-2D0B-9EA5-FA44-079F5D09388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5" name="Titel 1">
            <a:extLst>
              <a:ext uri="{FF2B5EF4-FFF2-40B4-BE49-F238E27FC236}">
                <a16:creationId xmlns:a16="http://schemas.microsoft.com/office/drawing/2014/main" id="{06C70186-DDD4-40D5-43B4-4F5749A40A55}"/>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1:</a:t>
            </a:r>
          </a:p>
        </p:txBody>
      </p:sp>
      <p:sp>
        <p:nvSpPr>
          <p:cNvPr id="16" name="Titel 1">
            <a:extLst>
              <a:ext uri="{FF2B5EF4-FFF2-40B4-BE49-F238E27FC236}">
                <a16:creationId xmlns:a16="http://schemas.microsoft.com/office/drawing/2014/main" id="{5C04E1B4-EA58-27AF-E0C9-AEAA21E23AE8}"/>
              </a:ext>
            </a:extLst>
          </p:cNvPr>
          <p:cNvSpPr txBox="1">
            <a:spLocks/>
          </p:cNvSpPr>
          <p:nvPr/>
        </p:nvSpPr>
        <p:spPr>
          <a:xfrm>
            <a:off x="335360" y="5343570"/>
            <a:ext cx="11305256" cy="821734"/>
          </a:xfrm>
          <a:prstGeom prst="rect">
            <a:avLst/>
          </a:prstGeom>
        </p:spPr>
        <p:txBody>
          <a:bodyPr vert="horz" lIns="91440" tIns="45720" rIns="91440" bIns="45720" rtlCol="0" anchor="ctr">
            <a:normAutofit fontScale="70000" lnSpcReduction="200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6000" b="1" dirty="0">
                <a:solidFill>
                  <a:schemeClr val="bg1"/>
                </a:solidFill>
              </a:rPr>
              <a:t>Spel in het hart van het werkplan</a:t>
            </a:r>
            <a:endParaRPr lang="nl-NL" sz="4800" b="1" dirty="0">
              <a:solidFill>
                <a:schemeClr val="bg1"/>
              </a:solidFill>
            </a:endParaRPr>
          </a:p>
        </p:txBody>
      </p:sp>
    </p:spTree>
    <p:extLst>
      <p:ext uri="{BB962C8B-B14F-4D97-AF65-F5344CB8AC3E}">
        <p14:creationId xmlns:p14="http://schemas.microsoft.com/office/powerpoint/2010/main" val="13891262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kind, binnen, jongen&#10;&#10;Automatisch gegenereerde beschrijving">
            <a:extLst>
              <a:ext uri="{FF2B5EF4-FFF2-40B4-BE49-F238E27FC236}">
                <a16:creationId xmlns:a16="http://schemas.microsoft.com/office/drawing/2014/main" id="{5575876D-D943-CD94-1425-FD5FDA3B3CF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4681" y="158854"/>
            <a:ext cx="12223951" cy="6722702"/>
          </a:xfrm>
          <a:prstGeom prst="rect">
            <a:avLst/>
          </a:prstGeom>
          <a:noFill/>
        </p:spPr>
      </p:pic>
      <p:grpSp>
        <p:nvGrpSpPr>
          <p:cNvPr id="6" name="Groep 5">
            <a:extLst>
              <a:ext uri="{FF2B5EF4-FFF2-40B4-BE49-F238E27FC236}">
                <a16:creationId xmlns:a16="http://schemas.microsoft.com/office/drawing/2014/main" id="{28085383-300B-8704-1DBF-332E27E3D55B}"/>
              </a:ext>
            </a:extLst>
          </p:cNvPr>
          <p:cNvGrpSpPr/>
          <p:nvPr/>
        </p:nvGrpSpPr>
        <p:grpSpPr>
          <a:xfrm>
            <a:off x="-9993" y="5698496"/>
            <a:ext cx="12201993" cy="1169233"/>
            <a:chOff x="-9993" y="5688767"/>
            <a:chExt cx="12219481" cy="1169233"/>
          </a:xfrm>
        </p:grpSpPr>
        <p:sp>
          <p:nvSpPr>
            <p:cNvPr id="7" name="Vrije vorm 6">
              <a:extLst>
                <a:ext uri="{FF2B5EF4-FFF2-40B4-BE49-F238E27FC236}">
                  <a16:creationId xmlns:a16="http://schemas.microsoft.com/office/drawing/2014/main" id="{9F8F4FAC-D55F-1E95-B1A9-7CE9AE9D341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CB5C46A0-A959-04B1-DCD2-4ED7A9331CB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9" name="Vrije vorm 8">
            <a:extLst>
              <a:ext uri="{FF2B5EF4-FFF2-40B4-BE49-F238E27FC236}">
                <a16:creationId xmlns:a16="http://schemas.microsoft.com/office/drawing/2014/main" id="{88342F88-880C-F438-D764-3337DC21128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34663177-77AC-05B0-CCA7-771E4174D7D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1" name="Titel 1">
            <a:extLst>
              <a:ext uri="{FF2B5EF4-FFF2-40B4-BE49-F238E27FC236}">
                <a16:creationId xmlns:a16="http://schemas.microsoft.com/office/drawing/2014/main" id="{52306F60-1FD8-1ED4-0F6F-948DC18D83EC}"/>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2:</a:t>
            </a:r>
          </a:p>
        </p:txBody>
      </p:sp>
      <p:sp>
        <p:nvSpPr>
          <p:cNvPr id="12" name="Titel 1">
            <a:extLst>
              <a:ext uri="{FF2B5EF4-FFF2-40B4-BE49-F238E27FC236}">
                <a16:creationId xmlns:a16="http://schemas.microsoft.com/office/drawing/2014/main" id="{54209FDD-070D-4A11-FC84-4DA45C62FC5B}"/>
              </a:ext>
            </a:extLst>
          </p:cNvPr>
          <p:cNvSpPr txBox="1">
            <a:spLocks/>
          </p:cNvSpPr>
          <p:nvPr/>
        </p:nvSpPr>
        <p:spPr>
          <a:xfrm>
            <a:off x="335360" y="5343570"/>
            <a:ext cx="11305256" cy="821734"/>
          </a:xfrm>
          <a:prstGeom prst="rect">
            <a:avLst/>
          </a:prstGeom>
        </p:spPr>
        <p:txBody>
          <a:bodyPr vert="horz" lIns="91440" tIns="45720" rIns="91440" bIns="45720" rtlCol="0" anchor="ctr">
            <a:normAutofit fontScale="92500" lnSpcReduction="200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6000" b="1" dirty="0">
                <a:solidFill>
                  <a:schemeClr val="bg1"/>
                </a:solidFill>
              </a:rPr>
              <a:t>Spelontwikkeling in beeld</a:t>
            </a:r>
            <a:endParaRPr lang="nl-NL" sz="4800" b="1" dirty="0">
              <a:solidFill>
                <a:schemeClr val="bg1"/>
              </a:solidFill>
            </a:endParaRPr>
          </a:p>
        </p:txBody>
      </p:sp>
    </p:spTree>
    <p:extLst>
      <p:ext uri="{BB962C8B-B14F-4D97-AF65-F5344CB8AC3E}">
        <p14:creationId xmlns:p14="http://schemas.microsoft.com/office/powerpoint/2010/main" val="42820019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87C5D22A-F75C-EC56-8D21-9A19C9A7200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rot="16200000">
            <a:off x="2668712" y="-2651250"/>
            <a:ext cx="6854578" cy="12157075"/>
          </a:xfrm>
        </p:spPr>
      </p:pic>
      <p:sp>
        <p:nvSpPr>
          <p:cNvPr id="6" name="Vrije vorm 5">
            <a:extLst>
              <a:ext uri="{FF2B5EF4-FFF2-40B4-BE49-F238E27FC236}">
                <a16:creationId xmlns:a16="http://schemas.microsoft.com/office/drawing/2014/main" id="{E164B754-681E-50E7-5D0C-A20A770164D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BFBCD6F0-09D7-02FE-FC0B-89A7AFB8032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8" name="Titel 1">
            <a:extLst>
              <a:ext uri="{FF2B5EF4-FFF2-40B4-BE49-F238E27FC236}">
                <a16:creationId xmlns:a16="http://schemas.microsoft.com/office/drawing/2014/main" id="{ED0F7156-4A3E-250F-8DD8-991AD77197A1}"/>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EEN KIND KAN DE WAS DOEN…</a:t>
            </a:r>
          </a:p>
        </p:txBody>
      </p:sp>
      <p:grpSp>
        <p:nvGrpSpPr>
          <p:cNvPr id="9" name="Groep 8">
            <a:extLst>
              <a:ext uri="{FF2B5EF4-FFF2-40B4-BE49-F238E27FC236}">
                <a16:creationId xmlns:a16="http://schemas.microsoft.com/office/drawing/2014/main" id="{3DBA3EA6-5402-4517-162B-E62C1DB593B0}"/>
              </a:ext>
            </a:extLst>
          </p:cNvPr>
          <p:cNvGrpSpPr/>
          <p:nvPr/>
        </p:nvGrpSpPr>
        <p:grpSpPr>
          <a:xfrm>
            <a:off x="-9993" y="5688767"/>
            <a:ext cx="12201993" cy="1169233"/>
            <a:chOff x="-9993" y="5688767"/>
            <a:chExt cx="12219481" cy="1169233"/>
          </a:xfrm>
        </p:grpSpPr>
        <p:sp>
          <p:nvSpPr>
            <p:cNvPr id="10" name="Vrije vorm 9">
              <a:extLst>
                <a:ext uri="{FF2B5EF4-FFF2-40B4-BE49-F238E27FC236}">
                  <a16:creationId xmlns:a16="http://schemas.microsoft.com/office/drawing/2014/main" id="{17802007-371E-3B27-750C-073337353B7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8FB1A639-5A19-53E9-72AB-408C34952401}"/>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141842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4">
            <a:extLst>
              <a:ext uri="{FF2B5EF4-FFF2-40B4-BE49-F238E27FC236}">
                <a16:creationId xmlns:a16="http://schemas.microsoft.com/office/drawing/2014/main" id="{07EE5BF6-DBF7-4DB3-8DAE-E3A79301E6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81200" y="2433561"/>
            <a:ext cx="8229600" cy="2859240"/>
          </a:xfrm>
          <a:prstGeom prst="rect">
            <a:avLst/>
          </a:prstGeom>
          <a:noFill/>
        </p:spPr>
      </p:pic>
      <p:sp>
        <p:nvSpPr>
          <p:cNvPr id="5" name="Vrije vorm 4">
            <a:extLst>
              <a:ext uri="{FF2B5EF4-FFF2-40B4-BE49-F238E27FC236}">
                <a16:creationId xmlns:a16="http://schemas.microsoft.com/office/drawing/2014/main" id="{AB7D09F0-DAB3-1CB5-F2D2-D14202F50328}"/>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3586B234-84AE-6C38-85E5-E8E23BE74B0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8" name="Titel 1">
            <a:extLst>
              <a:ext uri="{FF2B5EF4-FFF2-40B4-BE49-F238E27FC236}">
                <a16:creationId xmlns:a16="http://schemas.microsoft.com/office/drawing/2014/main" id="{2E6CDB74-6734-DAF4-B87E-8EC48FA1ECCC}"/>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EEN KIND KAN DE WAS DOEN…</a:t>
            </a:r>
          </a:p>
        </p:txBody>
      </p:sp>
      <p:grpSp>
        <p:nvGrpSpPr>
          <p:cNvPr id="9" name="Groep 8">
            <a:extLst>
              <a:ext uri="{FF2B5EF4-FFF2-40B4-BE49-F238E27FC236}">
                <a16:creationId xmlns:a16="http://schemas.microsoft.com/office/drawing/2014/main" id="{88A6A702-6F7A-9C6C-7B41-33A64AC325D7}"/>
              </a:ext>
            </a:extLst>
          </p:cNvPr>
          <p:cNvGrpSpPr/>
          <p:nvPr/>
        </p:nvGrpSpPr>
        <p:grpSpPr>
          <a:xfrm>
            <a:off x="-9993" y="5688767"/>
            <a:ext cx="12201993" cy="1169233"/>
            <a:chOff x="-9993" y="5688767"/>
            <a:chExt cx="12219481" cy="1169233"/>
          </a:xfrm>
        </p:grpSpPr>
        <p:sp>
          <p:nvSpPr>
            <p:cNvPr id="10" name="Vrije vorm 9">
              <a:extLst>
                <a:ext uri="{FF2B5EF4-FFF2-40B4-BE49-F238E27FC236}">
                  <a16:creationId xmlns:a16="http://schemas.microsoft.com/office/drawing/2014/main" id="{3C7A4423-A44D-2201-DCD4-044861606B0A}"/>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CC87A5B9-87E3-2208-84FB-DDCC0AF90310}"/>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6789490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lnSpcReduction="10000"/>
          </a:bodyPr>
          <a:lstStyle/>
          <a:p>
            <a:pPr>
              <a:buNone/>
            </a:pPr>
            <a:r>
              <a:rPr lang="nl-NL" dirty="0"/>
              <a:t>Bakkers buiten en binnen</a:t>
            </a:r>
          </a:p>
          <a:p>
            <a:pPr>
              <a:buNone/>
            </a:pPr>
            <a:endParaRPr lang="nl-NL" dirty="0"/>
          </a:p>
          <a:p>
            <a:r>
              <a:rPr lang="nl-NL" dirty="0"/>
              <a:t>Wat zien we aan betekenissen….</a:t>
            </a:r>
          </a:p>
          <a:p>
            <a:r>
              <a:rPr lang="nl-NL" dirty="0"/>
              <a:t>Welke bedoelingen kun je hieraan koppelen…</a:t>
            </a:r>
          </a:p>
          <a:p>
            <a:r>
              <a:rPr lang="nl-NL" dirty="0"/>
              <a:t>Op welke ontwikkeling zijn we uit……</a:t>
            </a:r>
          </a:p>
          <a:p>
            <a:endParaRPr lang="nl-NL" dirty="0"/>
          </a:p>
          <a:p>
            <a:pPr marL="0" indent="0">
              <a:buNone/>
            </a:pPr>
            <a:r>
              <a:rPr lang="nl-NL" dirty="0"/>
              <a:t>Gebruik hierbij de cirkel, observatiemodel Spelverhalen en ontwikkelingsperspectief spel</a:t>
            </a:r>
          </a:p>
        </p:txBody>
      </p:sp>
      <p:sp>
        <p:nvSpPr>
          <p:cNvPr id="7" name="Vrije vorm 6">
            <a:extLst>
              <a:ext uri="{FF2B5EF4-FFF2-40B4-BE49-F238E27FC236}">
                <a16:creationId xmlns:a16="http://schemas.microsoft.com/office/drawing/2014/main" id="{DA76E44A-3F24-74D7-A61A-E78244C12660}"/>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7C6E6A14-654C-3DDA-4A6B-C9CD953F2F3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34F218CB-89DA-6076-C7FA-5B68B1D01E2A}"/>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IN BEELD</a:t>
            </a:r>
          </a:p>
        </p:txBody>
      </p:sp>
      <p:grpSp>
        <p:nvGrpSpPr>
          <p:cNvPr id="10" name="Groep 9">
            <a:extLst>
              <a:ext uri="{FF2B5EF4-FFF2-40B4-BE49-F238E27FC236}">
                <a16:creationId xmlns:a16="http://schemas.microsoft.com/office/drawing/2014/main" id="{4120DF2F-108E-3091-0682-02BF69F9890F}"/>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CDBF6855-2D4B-3DC5-687A-1B11CEF1483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56437DBA-1A11-E236-D1FF-5FA2A65C8B5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Basisontwikkeling in beeld deel 1">
            <a:hlinkClick r:id="" action="ppaction://media"/>
            <a:extLst>
              <a:ext uri="{FF2B5EF4-FFF2-40B4-BE49-F238E27FC236}">
                <a16:creationId xmlns:a16="http://schemas.microsoft.com/office/drawing/2014/main" id="{EDCAB65F-8E49-4CC4-BE98-0484EC595D44}"/>
              </a:ext>
            </a:extLst>
          </p:cNvPr>
          <p:cNvPicPr>
            <a:picLocks noGrp="1" noRot="1" noChangeAspect="1"/>
          </p:cNvPicPr>
          <p:nvPr>
            <p:ph idx="1"/>
            <a:videoFile r:link="rId1"/>
          </p:nvPr>
        </p:nvPicPr>
        <p:blipFill>
          <a:blip r:embed="rId3"/>
          <a:stretch>
            <a:fillRect/>
          </a:stretch>
        </p:blipFill>
        <p:spPr>
          <a:xfrm>
            <a:off x="17463" y="0"/>
            <a:ext cx="12157074" cy="6854577"/>
          </a:xfrm>
          <a:prstGeom prst="rect">
            <a:avLst/>
          </a:prstGeom>
        </p:spPr>
      </p:pic>
      <p:sp>
        <p:nvSpPr>
          <p:cNvPr id="3" name="Vrije vorm 2">
            <a:extLst>
              <a:ext uri="{FF2B5EF4-FFF2-40B4-BE49-F238E27FC236}">
                <a16:creationId xmlns:a16="http://schemas.microsoft.com/office/drawing/2014/main" id="{B0CFF274-0B1E-546A-7E3F-F5C213A498E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D84658B1-BCC1-8DBF-1E67-0E89935B090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66C9FEA2-AB58-0C5F-7681-E17800EC6A9B}"/>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BAKKERS BINNEN EN BUITEN</a:t>
            </a:r>
          </a:p>
        </p:txBody>
      </p:sp>
      <p:grpSp>
        <p:nvGrpSpPr>
          <p:cNvPr id="8" name="Groep 7">
            <a:extLst>
              <a:ext uri="{FF2B5EF4-FFF2-40B4-BE49-F238E27FC236}">
                <a16:creationId xmlns:a16="http://schemas.microsoft.com/office/drawing/2014/main" id="{5B2AEBF3-693C-450B-E512-AF274A67E57D}"/>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7D626F7D-E1D7-0CDB-0F67-F5AD949575D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6B978B7B-0444-446B-8F25-00B60F5C29F1}"/>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116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7" descr="Afbeelding met buiten, persoon, gras, grond&#10;&#10;Automatisch gegenereerde beschrijving">
            <a:extLst>
              <a:ext uri="{FF2B5EF4-FFF2-40B4-BE49-F238E27FC236}">
                <a16:creationId xmlns:a16="http://schemas.microsoft.com/office/drawing/2014/main" id="{21B3E2DD-C149-83C6-A421-4520585226D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a:stretch/>
        </p:blipFill>
        <p:spPr>
          <a:xfrm>
            <a:off x="-5877" y="116632"/>
            <a:ext cx="12237099" cy="6729933"/>
          </a:xfrm>
          <a:noFill/>
        </p:spPr>
      </p:pic>
      <p:sp>
        <p:nvSpPr>
          <p:cNvPr id="6" name="Vrije vorm 5">
            <a:extLst>
              <a:ext uri="{FF2B5EF4-FFF2-40B4-BE49-F238E27FC236}">
                <a16:creationId xmlns:a16="http://schemas.microsoft.com/office/drawing/2014/main" id="{9F54BC8A-A491-2B43-C043-3E23331FC51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C67066D0-9004-638B-F014-7330C40DA64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8" name="Titel 1">
            <a:extLst>
              <a:ext uri="{FF2B5EF4-FFF2-40B4-BE49-F238E27FC236}">
                <a16:creationId xmlns:a16="http://schemas.microsoft.com/office/drawing/2014/main" id="{E7F61A56-B033-D210-DB84-61A047394115}"/>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LUNCHPAUZE</a:t>
            </a:r>
          </a:p>
        </p:txBody>
      </p:sp>
      <p:grpSp>
        <p:nvGrpSpPr>
          <p:cNvPr id="9" name="Groep 8">
            <a:extLst>
              <a:ext uri="{FF2B5EF4-FFF2-40B4-BE49-F238E27FC236}">
                <a16:creationId xmlns:a16="http://schemas.microsoft.com/office/drawing/2014/main" id="{A7322833-8D7A-4187-ECAC-8A649F4EA016}"/>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3E99E3C3-408F-C234-BF8F-7996213F144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EF264990-73DB-CC9D-D49C-5153798BE0C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291FA771-71C4-EA06-2EF9-0A9990450B6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394115" y="1531257"/>
            <a:ext cx="8493085" cy="5333049"/>
          </a:xfrm>
        </p:spPr>
      </p:pic>
      <p:grpSp>
        <p:nvGrpSpPr>
          <p:cNvPr id="3" name="Groep 2">
            <a:extLst>
              <a:ext uri="{FF2B5EF4-FFF2-40B4-BE49-F238E27FC236}">
                <a16:creationId xmlns:a16="http://schemas.microsoft.com/office/drawing/2014/main" id="{DF20D3E9-2054-3644-ED90-E0BFDF694D32}"/>
              </a:ext>
            </a:extLst>
          </p:cNvPr>
          <p:cNvGrpSpPr/>
          <p:nvPr/>
        </p:nvGrpSpPr>
        <p:grpSpPr>
          <a:xfrm>
            <a:off x="-9993" y="5698496"/>
            <a:ext cx="12201993" cy="1169233"/>
            <a:chOff x="-9993" y="5688767"/>
            <a:chExt cx="12219481" cy="1169233"/>
          </a:xfrm>
        </p:grpSpPr>
        <p:sp>
          <p:nvSpPr>
            <p:cNvPr id="5" name="Vrije vorm 4">
              <a:extLst>
                <a:ext uri="{FF2B5EF4-FFF2-40B4-BE49-F238E27FC236}">
                  <a16:creationId xmlns:a16="http://schemas.microsoft.com/office/drawing/2014/main" id="{6D766443-D2D6-3C53-4167-0E7CDF94B13B}"/>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7682408A-A7D2-42E1-90E2-3B109E804049}"/>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Vrije vorm 6">
            <a:extLst>
              <a:ext uri="{FF2B5EF4-FFF2-40B4-BE49-F238E27FC236}">
                <a16:creationId xmlns:a16="http://schemas.microsoft.com/office/drawing/2014/main" id="{A8481F0F-622C-01BC-2F8A-09C87DFD28D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777256F7-D3D8-F22F-DD35-BBA04B500C9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0" name="Titel 1">
            <a:extLst>
              <a:ext uri="{FF2B5EF4-FFF2-40B4-BE49-F238E27FC236}">
                <a16:creationId xmlns:a16="http://schemas.microsoft.com/office/drawing/2014/main" id="{784ABDAC-EC54-7C11-4319-E8AFDD080ED7}"/>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3:</a:t>
            </a:r>
          </a:p>
        </p:txBody>
      </p:sp>
      <p:sp>
        <p:nvSpPr>
          <p:cNvPr id="2" name="Titel 1">
            <a:extLst>
              <a:ext uri="{FF2B5EF4-FFF2-40B4-BE49-F238E27FC236}">
                <a16:creationId xmlns:a16="http://schemas.microsoft.com/office/drawing/2014/main" id="{2F65ABAD-97C4-4CEB-BD65-EE771ECDEDF8}"/>
              </a:ext>
            </a:extLst>
          </p:cNvPr>
          <p:cNvSpPr>
            <a:spLocks noGrp="1"/>
          </p:cNvSpPr>
          <p:nvPr>
            <p:ph type="title"/>
          </p:nvPr>
        </p:nvSpPr>
        <p:spPr>
          <a:xfrm>
            <a:off x="299542" y="1387256"/>
            <a:ext cx="3411960" cy="2664296"/>
          </a:xfrm>
        </p:spPr>
        <p:txBody>
          <a:bodyPr>
            <a:normAutofit/>
          </a:bodyPr>
          <a:lstStyle/>
          <a:p>
            <a:pPr algn="l"/>
            <a:r>
              <a:rPr lang="nl-NL" sz="3600" b="1" dirty="0"/>
              <a:t>Begeleiden van spel</a:t>
            </a:r>
          </a:p>
        </p:txBody>
      </p:sp>
    </p:spTree>
    <p:extLst>
      <p:ext uri="{BB962C8B-B14F-4D97-AF65-F5344CB8AC3E}">
        <p14:creationId xmlns:p14="http://schemas.microsoft.com/office/powerpoint/2010/main" val="23329882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rije vorm 6">
            <a:extLst>
              <a:ext uri="{FF2B5EF4-FFF2-40B4-BE49-F238E27FC236}">
                <a16:creationId xmlns:a16="http://schemas.microsoft.com/office/drawing/2014/main" id="{4822DCAD-EF47-5382-A35D-9915EC1F61C5}"/>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3594FAF0-C1F8-089F-7E7F-CCB643F9644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49D0BFDA-C39E-C436-630B-9594CA50A01F}"/>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IN BEELD</a:t>
            </a:r>
          </a:p>
        </p:txBody>
      </p:sp>
      <p:grpSp>
        <p:nvGrpSpPr>
          <p:cNvPr id="10" name="Groep 9">
            <a:extLst>
              <a:ext uri="{FF2B5EF4-FFF2-40B4-BE49-F238E27FC236}">
                <a16:creationId xmlns:a16="http://schemas.microsoft.com/office/drawing/2014/main" id="{0131EBEF-B4DF-FDD6-58F7-CF65B5399A61}"/>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29B1E8E8-3B54-FAF2-BC57-DFF2A028064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744197DC-4BAA-9E01-D7CE-01E447FEC92C}"/>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44243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59AF6-78F9-3042-B5F5-F0D915D8B47D}"/>
              </a:ext>
            </a:extLst>
          </p:cNvPr>
          <p:cNvSpPr>
            <a:spLocks noGrp="1"/>
          </p:cNvSpPr>
          <p:nvPr>
            <p:ph type="title"/>
          </p:nvPr>
        </p:nvSpPr>
        <p:spPr/>
        <p:txBody>
          <a:bodyPr>
            <a:normAutofit/>
          </a:bodyPr>
          <a:lstStyle/>
          <a:p>
            <a:r>
              <a:rPr lang="nl-NL" sz="3200" dirty="0"/>
              <a:t>Bladzijde 204 en verder Basisontwikkeling voor peuters en de onderbouw</a:t>
            </a:r>
          </a:p>
        </p:txBody>
      </p:sp>
      <p:sp>
        <p:nvSpPr>
          <p:cNvPr id="3" name="Tijdelijke aanduiding voor inhoud 2">
            <a:extLst>
              <a:ext uri="{FF2B5EF4-FFF2-40B4-BE49-F238E27FC236}">
                <a16:creationId xmlns:a16="http://schemas.microsoft.com/office/drawing/2014/main" id="{73EA461D-D033-CCF0-62BF-746928FE548F}"/>
              </a:ext>
            </a:extLst>
          </p:cNvPr>
          <p:cNvSpPr>
            <a:spLocks noGrp="1"/>
          </p:cNvSpPr>
          <p:nvPr>
            <p:ph idx="1"/>
          </p:nvPr>
        </p:nvSpPr>
        <p:spPr/>
        <p:txBody>
          <a:bodyPr/>
          <a:lstStyle/>
          <a:p>
            <a:endParaRPr lang="nl-NL"/>
          </a:p>
        </p:txBody>
      </p:sp>
      <p:sp>
        <p:nvSpPr>
          <p:cNvPr id="4" name="Tijdelijke aanduiding voor voettekst 3">
            <a:extLst>
              <a:ext uri="{FF2B5EF4-FFF2-40B4-BE49-F238E27FC236}">
                <a16:creationId xmlns:a16="http://schemas.microsoft.com/office/drawing/2014/main" id="{3A41D790-8530-2888-063A-C79EC75361A3}"/>
              </a:ext>
            </a:extLst>
          </p:cNvPr>
          <p:cNvSpPr>
            <a:spLocks noGrp="1"/>
          </p:cNvSpPr>
          <p:nvPr>
            <p:ph type="ftr" sz="quarter" idx="11"/>
          </p:nvPr>
        </p:nvSpPr>
        <p:spPr/>
        <p:txBody>
          <a:bodyPr/>
          <a:lstStyle/>
          <a:p>
            <a:pPr>
              <a:defRPr/>
            </a:pPr>
            <a:r>
              <a:rPr lang="nl-NL"/>
              <a:t>©- De Activiteit </a:t>
            </a:r>
          </a:p>
        </p:txBody>
      </p:sp>
    </p:spTree>
    <p:extLst>
      <p:ext uri="{BB962C8B-B14F-4D97-AF65-F5344CB8AC3E}">
        <p14:creationId xmlns:p14="http://schemas.microsoft.com/office/powerpoint/2010/main" val="3200375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882BE-215E-E64C-0511-E4240ED30BD1}"/>
              </a:ext>
            </a:extLst>
          </p:cNvPr>
          <p:cNvSpPr>
            <a:spLocks noGrp="1"/>
          </p:cNvSpPr>
          <p:nvPr>
            <p:ph type="title"/>
          </p:nvPr>
        </p:nvSpPr>
        <p:spPr>
          <a:xfrm>
            <a:off x="479376" y="1553538"/>
            <a:ext cx="10972800" cy="508918"/>
          </a:xfrm>
        </p:spPr>
        <p:txBody>
          <a:bodyPr>
            <a:normAutofit fontScale="90000"/>
          </a:bodyPr>
          <a:lstStyle/>
          <a:p>
            <a:pPr algn="l"/>
            <a:r>
              <a:rPr lang="nl-NL" sz="3200" b="1" dirty="0"/>
              <a:t>Oriënterende activiteit ontwerpen </a:t>
            </a:r>
          </a:p>
        </p:txBody>
      </p:sp>
      <p:sp>
        <p:nvSpPr>
          <p:cNvPr id="3" name="Tijdelijke aanduiding voor inhoud 2">
            <a:extLst>
              <a:ext uri="{FF2B5EF4-FFF2-40B4-BE49-F238E27FC236}">
                <a16:creationId xmlns:a16="http://schemas.microsoft.com/office/drawing/2014/main" id="{2196D498-0B59-EDE4-06F8-7F4A3B8F6D22}"/>
              </a:ext>
            </a:extLst>
          </p:cNvPr>
          <p:cNvSpPr>
            <a:spLocks noGrp="1"/>
          </p:cNvSpPr>
          <p:nvPr>
            <p:ph idx="1"/>
          </p:nvPr>
        </p:nvSpPr>
        <p:spPr>
          <a:xfrm>
            <a:off x="479376" y="2348880"/>
            <a:ext cx="11103024" cy="3777284"/>
          </a:xfrm>
        </p:spPr>
        <p:txBody>
          <a:bodyPr>
            <a:normAutofit fontScale="92500" lnSpcReduction="10000"/>
          </a:bodyPr>
          <a:lstStyle/>
          <a:p>
            <a:pPr marL="0" indent="0">
              <a:buNone/>
            </a:pPr>
            <a:r>
              <a:rPr lang="nl-NL" sz="2000" dirty="0"/>
              <a:t>Gebruik de </a:t>
            </a:r>
            <a:r>
              <a:rPr lang="nl-NL" sz="2000" dirty="0" err="1"/>
              <a:t>powerpoint</a:t>
            </a:r>
            <a:r>
              <a:rPr lang="nl-NL" sz="2000" dirty="0"/>
              <a:t> en ontwerp een oriënterende activiteit bij de actualiteit</a:t>
            </a:r>
          </a:p>
          <a:p>
            <a:pPr marL="114300" indent="0">
              <a:buNone/>
            </a:pPr>
            <a:r>
              <a:rPr lang="nl-NL" sz="2000" dirty="0"/>
              <a:t> </a:t>
            </a:r>
          </a:p>
          <a:p>
            <a:pPr marL="0" indent="0">
              <a:buNone/>
              <a:tabLst>
                <a:tab pos="457200" algn="l"/>
              </a:tabLst>
            </a:pPr>
            <a:r>
              <a:rPr lang="nl-NL" sz="2000" dirty="0"/>
              <a:t>In 2-tallen ontwerpen:</a:t>
            </a:r>
          </a:p>
          <a:p>
            <a:pPr marL="0" indent="0">
              <a:buNone/>
            </a:pPr>
            <a:r>
              <a:rPr lang="nl-NL" sz="2000" dirty="0"/>
              <a:t> </a:t>
            </a:r>
          </a:p>
          <a:p>
            <a:pPr lvl="1">
              <a:buFont typeface="Courier New" panose="02070309020205020404" pitchFamily="49" charset="0"/>
              <a:buChar char="o"/>
              <a:tabLst>
                <a:tab pos="914400" algn="l"/>
              </a:tabLst>
            </a:pPr>
            <a:r>
              <a:rPr lang="nl-NL" sz="2000" dirty="0"/>
              <a:t>Waar wil je op oriënteren?</a:t>
            </a:r>
          </a:p>
          <a:p>
            <a:endParaRPr lang="nl-NL" sz="2000" dirty="0"/>
          </a:p>
          <a:p>
            <a:pPr lvl="1">
              <a:buFont typeface="Courier New" panose="02070309020205020404" pitchFamily="49" charset="0"/>
              <a:buChar char="o"/>
              <a:tabLst>
                <a:tab pos="914400" algn="l"/>
              </a:tabLst>
            </a:pPr>
            <a:r>
              <a:rPr lang="nl-NL" sz="2000" dirty="0"/>
              <a:t>Welke activiteiten/wat is de opzet?</a:t>
            </a:r>
          </a:p>
          <a:p>
            <a:pPr marL="0" indent="0">
              <a:buNone/>
            </a:pPr>
            <a:endParaRPr lang="nl-NL" sz="2000" dirty="0"/>
          </a:p>
          <a:p>
            <a:pPr lvl="1">
              <a:buFont typeface="Courier New" panose="02070309020205020404" pitchFamily="49" charset="0"/>
              <a:buChar char="o"/>
              <a:tabLst>
                <a:tab pos="914400" algn="l"/>
              </a:tabLst>
            </a:pPr>
            <a:r>
              <a:rPr lang="nl-NL" sz="2000" dirty="0"/>
              <a:t>Hoe gebruik je bij het ontwerpen de 5 impulsen?</a:t>
            </a:r>
          </a:p>
          <a:p>
            <a:pPr marL="0" indent="0">
              <a:buNone/>
            </a:pPr>
            <a:endParaRPr lang="nl-NL" sz="2000" dirty="0"/>
          </a:p>
          <a:p>
            <a:pPr lvl="1">
              <a:buFont typeface="Courier New" panose="02070309020205020404" pitchFamily="49" charset="0"/>
              <a:buChar char="o"/>
              <a:tabLst>
                <a:tab pos="914400" algn="l"/>
              </a:tabLst>
            </a:pPr>
            <a:r>
              <a:rPr lang="nl-NL" sz="2000" dirty="0"/>
              <a:t>Welke vaardigheden uit het Startblokkenportfolio verbind je eraan?</a:t>
            </a:r>
          </a:p>
          <a:p>
            <a:pPr marL="0" indent="0">
              <a:buNone/>
            </a:pPr>
            <a:endParaRPr lang="nl-NL" sz="1200" dirty="0"/>
          </a:p>
        </p:txBody>
      </p:sp>
      <p:sp>
        <p:nvSpPr>
          <p:cNvPr id="5" name="Vrije vorm 4">
            <a:extLst>
              <a:ext uri="{FF2B5EF4-FFF2-40B4-BE49-F238E27FC236}">
                <a16:creationId xmlns:a16="http://schemas.microsoft.com/office/drawing/2014/main" id="{57A303A9-501B-9602-C36A-FF03D02A5A4C}"/>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1019FA69-D75F-567C-3094-E3CE4214CA0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4FF23965-A3AF-63ED-4E70-8BD85D37C8E5}"/>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4:</a:t>
            </a:r>
          </a:p>
        </p:txBody>
      </p:sp>
      <p:grpSp>
        <p:nvGrpSpPr>
          <p:cNvPr id="8" name="Groep 7">
            <a:extLst>
              <a:ext uri="{FF2B5EF4-FFF2-40B4-BE49-F238E27FC236}">
                <a16:creationId xmlns:a16="http://schemas.microsoft.com/office/drawing/2014/main" id="{50246423-EA8C-5748-8EDD-47E98679C8F0}"/>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E8284709-892F-1040-9460-FE31457194D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C736F296-CF70-36A0-2739-74338C9B743C}"/>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053218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83432" y="1511032"/>
            <a:ext cx="10598968" cy="4440248"/>
          </a:xfrm>
        </p:spPr>
        <p:txBody>
          <a:bodyPr>
            <a:normAutofit/>
          </a:bodyPr>
          <a:lstStyle/>
          <a:p>
            <a:pPr marL="0" indent="0">
              <a:lnSpc>
                <a:spcPct val="170000"/>
              </a:lnSpc>
              <a:buNone/>
            </a:pPr>
            <a:r>
              <a:rPr lang="nl-NL" sz="1800" dirty="0"/>
              <a:t>Als kind wilde ik graag een hond. In de tuin van de buren speelden de honden altijd met elkaar buiten.  Ik las over Hondje Eigenwijs en elke dag zag ik mensen voorbij ons huis lopen met een hond aan de lijn. Ik kreeg een speelgoedhond met een echte riem. Overal waar we naar toe gingen om te wandelen, nam ik mijn hond mee. Soms mocht hij los als ik in de speeltuin aan het spelen was. In de tuin maakte ik met mijn broers een hok, net zoals de honden van de buren hadden. Het eten maakten we van takjes, gras en modder uit de tuin. Samen met een vriendinnetje verzon ik spelletjes voor mijn hond. Binnen maakten we een soort hindernisbaan met van alles waar je over en onderdoor kon gaan. Eindeloos speelde ik met mijn hond en het was voor mij net echt..</a:t>
            </a:r>
            <a:endParaRPr lang="nl-NL" sz="1800" b="1" dirty="0"/>
          </a:p>
          <a:p>
            <a:pPr>
              <a:lnSpc>
                <a:spcPct val="170000"/>
              </a:lnSpc>
            </a:pPr>
            <a:endParaRPr lang="nl-NL" sz="1800" dirty="0"/>
          </a:p>
        </p:txBody>
      </p:sp>
      <p:sp>
        <p:nvSpPr>
          <p:cNvPr id="4" name="Vrije vorm 3">
            <a:extLst>
              <a:ext uri="{FF2B5EF4-FFF2-40B4-BE49-F238E27FC236}">
                <a16:creationId xmlns:a16="http://schemas.microsoft.com/office/drawing/2014/main" id="{99AD6FAE-A52B-922C-F25A-9528A8B88DC2}"/>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BB89B3D3-FDE6-3C15-C72C-F5BB6C063EA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6" name="Titel 1">
            <a:extLst>
              <a:ext uri="{FF2B5EF4-FFF2-40B4-BE49-F238E27FC236}">
                <a16:creationId xmlns:a16="http://schemas.microsoft.com/office/drawing/2014/main" id="{332CDA1A-179C-22A4-E432-840075635298}"/>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Een herinnering</a:t>
            </a:r>
          </a:p>
        </p:txBody>
      </p:sp>
      <p:grpSp>
        <p:nvGrpSpPr>
          <p:cNvPr id="7" name="Groep 6">
            <a:extLst>
              <a:ext uri="{FF2B5EF4-FFF2-40B4-BE49-F238E27FC236}">
                <a16:creationId xmlns:a16="http://schemas.microsoft.com/office/drawing/2014/main" id="{46FA39EC-C671-3997-052A-DBE933F645C1}"/>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C968FF93-95D0-10B0-EB62-B4B0CEDD10B4}"/>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E7A1FDFE-03F6-A639-CE1A-205D948133A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33716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5189" y="1531257"/>
            <a:ext cx="9649072" cy="731836"/>
          </a:xfrm>
        </p:spPr>
        <p:txBody>
          <a:bodyPr>
            <a:normAutofit/>
          </a:bodyPr>
          <a:lstStyle/>
          <a:p>
            <a:pPr algn="l"/>
            <a:r>
              <a:rPr lang="nl-NL" sz="3200" b="1" dirty="0"/>
              <a:t>Plannen maken en vervolgacties</a:t>
            </a:r>
          </a:p>
        </p:txBody>
      </p:sp>
      <p:sp>
        <p:nvSpPr>
          <p:cNvPr id="3" name="Tijdelijke aanduiding voor inhoud 2"/>
          <p:cNvSpPr>
            <a:spLocks noGrp="1"/>
          </p:cNvSpPr>
          <p:nvPr>
            <p:ph idx="1"/>
          </p:nvPr>
        </p:nvSpPr>
        <p:spPr>
          <a:xfrm>
            <a:off x="609600" y="2564904"/>
            <a:ext cx="10972800" cy="3561260"/>
          </a:xfrm>
        </p:spPr>
        <p:txBody>
          <a:bodyPr>
            <a:normAutofit/>
          </a:bodyPr>
          <a:lstStyle/>
          <a:p>
            <a:r>
              <a:rPr lang="nl-NL" sz="2000" dirty="0"/>
              <a:t>Logboek en vervolgacties</a:t>
            </a:r>
          </a:p>
          <a:p>
            <a:endParaRPr lang="nl-NL" sz="2000" dirty="0"/>
          </a:p>
          <a:p>
            <a:r>
              <a:rPr lang="nl-NL" sz="2000" dirty="0"/>
              <a:t>Inschrijven HOREB, verdieping, coach 2 daagse</a:t>
            </a:r>
          </a:p>
          <a:p>
            <a:endParaRPr lang="nl-NL" sz="2000" dirty="0"/>
          </a:p>
          <a:p>
            <a:r>
              <a:rPr lang="nl-NL" sz="2000" dirty="0"/>
              <a:t>Hoe ga je dit documenteren/reflecteren</a:t>
            </a:r>
          </a:p>
          <a:p>
            <a:endParaRPr lang="nl-NL" sz="2000" dirty="0"/>
          </a:p>
          <a:p>
            <a:r>
              <a:rPr lang="nl-NL" sz="2000" dirty="0"/>
              <a:t>Wat kun je hier de volgende keer van presenteren</a:t>
            </a:r>
          </a:p>
        </p:txBody>
      </p:sp>
      <p:sp>
        <p:nvSpPr>
          <p:cNvPr id="5" name="Vrije vorm 4">
            <a:extLst>
              <a:ext uri="{FF2B5EF4-FFF2-40B4-BE49-F238E27FC236}">
                <a16:creationId xmlns:a16="http://schemas.microsoft.com/office/drawing/2014/main" id="{99F5DD46-B661-0FBD-8EC8-F693EA67B97B}"/>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31521208-4BA8-DDBD-46B4-17066C9D217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D831F695-F684-CBA5-264E-EFC1DDFA12B0}"/>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5:</a:t>
            </a:r>
          </a:p>
        </p:txBody>
      </p:sp>
      <p:grpSp>
        <p:nvGrpSpPr>
          <p:cNvPr id="8" name="Groep 7">
            <a:extLst>
              <a:ext uri="{FF2B5EF4-FFF2-40B4-BE49-F238E27FC236}">
                <a16:creationId xmlns:a16="http://schemas.microsoft.com/office/drawing/2014/main" id="{6FC675C3-1448-1A1F-49F2-055684F9BFE1}"/>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199000DE-A62D-5696-0504-2D83E77585CF}"/>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0D5A42B8-C0B2-A53F-FCCA-27AA64AA779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796979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79376" y="404664"/>
            <a:ext cx="11017224" cy="720080"/>
          </a:xfrm>
        </p:spPr>
        <p:txBody>
          <a:bodyPr lIns="0" tIns="0" rIns="0" bIns="0" anchor="t" anchorCtr="0">
            <a:normAutofit/>
          </a:bodyPr>
          <a:lstStyle/>
          <a:p>
            <a:pPr algn="l"/>
            <a:r>
              <a:rPr lang="nl-NL" sz="2200" dirty="0"/>
              <a:t>Om voor volledige certificering in aanmerking te komen omvat een Startblokkentraject 48 contacturen</a:t>
            </a:r>
            <a:endParaRPr lang="nl-NL" dirty="0"/>
          </a:p>
        </p:txBody>
      </p:sp>
      <p:sp>
        <p:nvSpPr>
          <p:cNvPr id="6" name="Tijdelijke aanduiding voor inhoud 5"/>
          <p:cNvSpPr>
            <a:spLocks noGrp="1"/>
          </p:cNvSpPr>
          <p:nvPr>
            <p:ph idx="1"/>
          </p:nvPr>
        </p:nvSpPr>
        <p:spPr>
          <a:xfrm>
            <a:off x="479376" y="1340768"/>
            <a:ext cx="11161240" cy="5214190"/>
          </a:xfrm>
        </p:spPr>
        <p:txBody>
          <a:bodyPr lIns="0" tIns="0" rIns="0" bIns="0">
            <a:noAutofit/>
          </a:bodyPr>
          <a:lstStyle/>
          <a:p>
            <a:pPr marL="55563" indent="-42863">
              <a:buNone/>
            </a:pPr>
            <a:r>
              <a:rPr lang="nl-NL" sz="1300" dirty="0"/>
              <a:t>Dit kan op verschillende manieren tot stand komen. Nadat de Basiscursus (36 contacturen) is doorlopen, volgt de cursist de verdiepingsdag ‘Werken met digitale HOREB’. (deze dag is verplicht!)</a:t>
            </a:r>
          </a:p>
          <a:p>
            <a:pPr>
              <a:buNone/>
            </a:pPr>
            <a:endParaRPr lang="nl-NL" sz="1300" dirty="0"/>
          </a:p>
          <a:p>
            <a:pPr>
              <a:buNone/>
            </a:pPr>
            <a:r>
              <a:rPr lang="nl-NL" sz="1300" dirty="0"/>
              <a:t>De resterende 6 contacturen worden opgebouwd uit:</a:t>
            </a:r>
          </a:p>
          <a:p>
            <a:pPr>
              <a:buNone/>
            </a:pPr>
            <a:r>
              <a:rPr lang="nl-NL" sz="1300" dirty="0"/>
              <a:t>1. studiedagen uit het overige aanbod van De Activiteit (m.b.t. de onderbouw)</a:t>
            </a:r>
          </a:p>
          <a:p>
            <a:pPr>
              <a:buNone/>
            </a:pPr>
            <a:r>
              <a:rPr lang="nl-NL" sz="1300" dirty="0"/>
              <a:t>2. deelname aan studiedagen of colleges van de OGO- Academie (m.b.t. de onderbouw)</a:t>
            </a:r>
          </a:p>
          <a:p>
            <a:pPr>
              <a:buNone/>
            </a:pPr>
            <a:r>
              <a:rPr lang="nl-NL" sz="1300" dirty="0"/>
              <a:t>3. supervisie op de werkvloer, uitgevoerd door medewerkers van De Activiteit</a:t>
            </a:r>
          </a:p>
          <a:p>
            <a:pPr>
              <a:buNone/>
            </a:pPr>
            <a:r>
              <a:rPr lang="nl-NL" sz="1300" dirty="0"/>
              <a:t>4. studiedagen op de eigen werkplek (1 x 6 uren of 2 x 3 uren)</a:t>
            </a:r>
          </a:p>
          <a:p>
            <a:pPr>
              <a:buNone/>
            </a:pPr>
            <a:r>
              <a:rPr lang="nl-NL" sz="1300" dirty="0"/>
              <a:t>5. verdiepingsdagen Startblokken van Basisontwikkeling</a:t>
            </a:r>
          </a:p>
          <a:p>
            <a:pPr>
              <a:buNone/>
            </a:pPr>
            <a:endParaRPr lang="nl-NL" sz="1300" dirty="0"/>
          </a:p>
          <a:p>
            <a:pPr marL="12700" indent="-12700">
              <a:buNone/>
            </a:pPr>
            <a:r>
              <a:rPr lang="nl-NL" sz="1300" dirty="0"/>
              <a:t>Om gecertificeerd te worden werkt de cursist aan een eigen werkboek en portfolio. In het werkboek wordt bijgehouden welke activiteiten in het kader van Startblokken worden uitgevoerd. Het gaat daarbij om:</a:t>
            </a:r>
          </a:p>
          <a:p>
            <a:pPr>
              <a:buNone/>
            </a:pPr>
            <a:r>
              <a:rPr lang="nl-NL" sz="1300" dirty="0"/>
              <a:t>• een oriëntatietraject</a:t>
            </a:r>
          </a:p>
          <a:p>
            <a:pPr>
              <a:buNone/>
            </a:pPr>
            <a:r>
              <a:rPr lang="nl-NL" sz="1300" dirty="0"/>
              <a:t>• een invoeringstraject</a:t>
            </a:r>
          </a:p>
          <a:p>
            <a:pPr>
              <a:buNone/>
            </a:pPr>
            <a:r>
              <a:rPr lang="nl-NL" sz="1300" dirty="0"/>
              <a:t>• groepsbezoeken en nagesprekken</a:t>
            </a:r>
          </a:p>
          <a:p>
            <a:pPr>
              <a:buNone/>
            </a:pPr>
            <a:r>
              <a:rPr lang="nl-NL" sz="1300" dirty="0"/>
              <a:t>• bouwbijeenkomsten</a:t>
            </a:r>
          </a:p>
          <a:p>
            <a:pPr>
              <a:buNone/>
            </a:pPr>
            <a:endParaRPr lang="nl-NL" sz="1300" dirty="0"/>
          </a:p>
          <a:p>
            <a:pPr marL="12700" indent="-12700">
              <a:buNone/>
            </a:pPr>
            <a:r>
              <a:rPr lang="nl-NL" sz="1300" dirty="0"/>
              <a:t>In het portfolio gaat het om het reflecteren op de eigen kennis en vaardigheden. Het bijhouden van het werkboek en portfolio neemt ± 40 uren in beslag. Bea </a:t>
            </a:r>
            <a:r>
              <a:rPr lang="nl-NL" sz="1300" dirty="0" err="1"/>
              <a:t>Pompert</a:t>
            </a:r>
            <a:r>
              <a:rPr lang="nl-NL" sz="1300" dirty="0"/>
              <a:t>  en Levineke van der Meer waarderen de portfolio’s.</a:t>
            </a:r>
          </a:p>
          <a:p>
            <a:pPr>
              <a:buNone/>
            </a:pPr>
            <a:r>
              <a:rPr lang="nl-NL" sz="1300" dirty="0"/>
              <a:t>	</a:t>
            </a:r>
          </a:p>
        </p:txBody>
      </p:sp>
      <p:grpSp>
        <p:nvGrpSpPr>
          <p:cNvPr id="7" name="Groep 6">
            <a:extLst>
              <a:ext uri="{FF2B5EF4-FFF2-40B4-BE49-F238E27FC236}">
                <a16:creationId xmlns:a16="http://schemas.microsoft.com/office/drawing/2014/main" id="{5CE630ED-A8A3-50A9-60FD-E7D2CFC51895}"/>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8BE3A3CC-CA2F-9180-3DF2-FBEAAE687C0B}"/>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A0BA808B-39BA-3272-AA8E-5F158E97CAD6}"/>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4">
            <a:extLst>
              <a:ext uri="{FF2B5EF4-FFF2-40B4-BE49-F238E27FC236}">
                <a16:creationId xmlns:a16="http://schemas.microsoft.com/office/drawing/2014/main" id="{D1CA75FD-C916-BE06-91E5-0476EE5337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893" b="12779"/>
          <a:stretch/>
        </p:blipFill>
        <p:spPr>
          <a:xfrm>
            <a:off x="-9993" y="-5496"/>
            <a:ext cx="12201993" cy="6904562"/>
          </a:xfrm>
          <a:prstGeom prst="rect">
            <a:avLst/>
          </a:prstGeom>
          <a:noFill/>
        </p:spPr>
      </p:pic>
      <p:sp>
        <p:nvSpPr>
          <p:cNvPr id="12" name="Rechthoek 11">
            <a:extLst>
              <a:ext uri="{FF2B5EF4-FFF2-40B4-BE49-F238E27FC236}">
                <a16:creationId xmlns:a16="http://schemas.microsoft.com/office/drawing/2014/main" id="{8C250122-4786-8EDA-B75A-3ADEE4AF35E0}"/>
              </a:ext>
            </a:extLst>
          </p:cNvPr>
          <p:cNvSpPr/>
          <p:nvPr/>
        </p:nvSpPr>
        <p:spPr>
          <a:xfrm>
            <a:off x="670378" y="0"/>
            <a:ext cx="2890239" cy="6902970"/>
          </a:xfrm>
          <a:prstGeom prst="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dirty="0">
              <a:ln w="0"/>
              <a:solidFill>
                <a:schemeClr val="tx1"/>
              </a:solidFill>
              <a:effectLst>
                <a:outerShdw blurRad="38100" dist="19050" dir="2700000" algn="tl" rotWithShape="0">
                  <a:schemeClr val="dk1">
                    <a:alpha val="40000"/>
                  </a:schemeClr>
                </a:outerShdw>
              </a:effectLst>
            </a:endParaRPr>
          </a:p>
        </p:txBody>
      </p:sp>
      <p:pic>
        <p:nvPicPr>
          <p:cNvPr id="13" name="Afbeelding 4">
            <a:extLst>
              <a:ext uri="{FF2B5EF4-FFF2-40B4-BE49-F238E27FC236}">
                <a16:creationId xmlns:a16="http://schemas.microsoft.com/office/drawing/2014/main" id="{DACAE7B2-1073-C072-F469-D76EBDF8DA66}"/>
              </a:ext>
            </a:extLst>
          </p:cNvPr>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804838" y="411282"/>
            <a:ext cx="2678502" cy="19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ep 13">
            <a:extLst>
              <a:ext uri="{FF2B5EF4-FFF2-40B4-BE49-F238E27FC236}">
                <a16:creationId xmlns:a16="http://schemas.microsoft.com/office/drawing/2014/main" id="{1B60ACD6-1798-4189-3F72-1B0F09EA9AFE}"/>
              </a:ext>
            </a:extLst>
          </p:cNvPr>
          <p:cNvGrpSpPr/>
          <p:nvPr/>
        </p:nvGrpSpPr>
        <p:grpSpPr>
          <a:xfrm>
            <a:off x="-9993" y="5733256"/>
            <a:ext cx="12201993" cy="1169233"/>
            <a:chOff x="-9993" y="5688767"/>
            <a:chExt cx="12219481" cy="1169233"/>
          </a:xfrm>
        </p:grpSpPr>
        <p:sp>
          <p:nvSpPr>
            <p:cNvPr id="15" name="Vrije vorm 14">
              <a:extLst>
                <a:ext uri="{FF2B5EF4-FFF2-40B4-BE49-F238E27FC236}">
                  <a16:creationId xmlns:a16="http://schemas.microsoft.com/office/drawing/2014/main" id="{6B0CE1FE-880E-3019-F58F-CAFF07ED1F62}"/>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Vrije vorm 15">
              <a:extLst>
                <a:ext uri="{FF2B5EF4-FFF2-40B4-BE49-F238E27FC236}">
                  <a16:creationId xmlns:a16="http://schemas.microsoft.com/office/drawing/2014/main" id="{71D855FA-ABD6-73F0-4228-1587ED4B088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7" name="Picture 4">
            <a:extLst>
              <a:ext uri="{FF2B5EF4-FFF2-40B4-BE49-F238E27FC236}">
                <a16:creationId xmlns:a16="http://schemas.microsoft.com/office/drawing/2014/main" id="{A4F15271-F2C7-2BA0-A678-6303DA176A6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4838" y="5706548"/>
            <a:ext cx="2613056" cy="723508"/>
          </a:xfrm>
          <a:prstGeom prst="rect">
            <a:avLst/>
          </a:prstGeom>
        </p:spPr>
      </p:pic>
      <p:sp>
        <p:nvSpPr>
          <p:cNvPr id="18" name="Tekstvak 17">
            <a:extLst>
              <a:ext uri="{FF2B5EF4-FFF2-40B4-BE49-F238E27FC236}">
                <a16:creationId xmlns:a16="http://schemas.microsoft.com/office/drawing/2014/main" id="{3794E4A9-FBA0-BA4D-4AE1-AAC2ECABBF2A}"/>
              </a:ext>
            </a:extLst>
          </p:cNvPr>
          <p:cNvSpPr txBox="1"/>
          <p:nvPr/>
        </p:nvSpPr>
        <p:spPr>
          <a:xfrm rot="10800000" flipV="1">
            <a:off x="7538438" y="4689140"/>
            <a:ext cx="4174186" cy="707886"/>
          </a:xfrm>
          <a:prstGeom prst="rect">
            <a:avLst/>
          </a:prstGeom>
          <a:noFill/>
        </p:spPr>
        <p:txBody>
          <a:bodyPr wrap="square">
            <a:spAutoFit/>
          </a:bodyPr>
          <a:lstStyle/>
          <a:p>
            <a:pPr algn="ctr"/>
            <a: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Tot ziens!</a:t>
            </a:r>
          </a:p>
        </p:txBody>
      </p:sp>
      <p:sp>
        <p:nvSpPr>
          <p:cNvPr id="19" name="Tekstvak 18">
            <a:extLst>
              <a:ext uri="{FF2B5EF4-FFF2-40B4-BE49-F238E27FC236}">
                <a16:creationId xmlns:a16="http://schemas.microsoft.com/office/drawing/2014/main" id="{DFE37A83-59D4-4EDA-D87B-876C06324619}"/>
              </a:ext>
            </a:extLst>
          </p:cNvPr>
          <p:cNvSpPr txBox="1"/>
          <p:nvPr/>
        </p:nvSpPr>
        <p:spPr>
          <a:xfrm rot="10800000" flipV="1">
            <a:off x="804837" y="4207065"/>
            <a:ext cx="2890238" cy="1323439"/>
          </a:xfrm>
          <a:prstGeom prst="rect">
            <a:avLst/>
          </a:prstGeom>
          <a:noFill/>
        </p:spPr>
        <p:txBody>
          <a:bodyPr wrap="square">
            <a:spAutoFit/>
          </a:bodyPr>
          <a:lstStyle/>
          <a:p>
            <a:r>
              <a:rPr lang="nl-NL" sz="1400" b="1" dirty="0" err="1">
                <a:latin typeface="Verdana" panose="020B0604030504040204" pitchFamily="34" charset="0"/>
                <a:ea typeface="Verdana" panose="020B0604030504040204" pitchFamily="34" charset="0"/>
                <a:cs typeface="Verdana" panose="020B0604030504040204" pitchFamily="34" charset="0"/>
              </a:rPr>
              <a:t>Levineke</a:t>
            </a:r>
            <a:r>
              <a:rPr lang="nl-NL" sz="1400" b="1" dirty="0">
                <a:latin typeface="Verdana" panose="020B0604030504040204" pitchFamily="34" charset="0"/>
                <a:ea typeface="Verdana" panose="020B0604030504040204" pitchFamily="34" charset="0"/>
                <a:cs typeface="Verdana" panose="020B0604030504040204" pitchFamily="34" charset="0"/>
              </a:rPr>
              <a:t> van der Meer</a:t>
            </a:r>
          </a:p>
          <a:p>
            <a:endParaRPr lang="nl-NL" sz="1200" b="1" dirty="0">
              <a:latin typeface="Verdana" panose="020B0604030504040204" pitchFamily="34" charset="0"/>
              <a:ea typeface="Verdana" panose="020B0604030504040204" pitchFamily="34" charset="0"/>
              <a:cs typeface="Verdana" panose="020B0604030504040204" pitchFamily="34" charset="0"/>
            </a:endParaRPr>
          </a:p>
          <a:p>
            <a:r>
              <a:rPr lang="nl-NL" sz="1200" dirty="0">
                <a:latin typeface="Verdana" panose="020B0604030504040204" pitchFamily="34" charset="0"/>
                <a:ea typeface="Verdana" panose="020B0604030504040204" pitchFamily="34" charset="0"/>
                <a:cs typeface="Verdana" panose="020B0604030504040204" pitchFamily="34" charset="0"/>
                <a:hlinkClick r:id="rId7"/>
              </a:rPr>
              <a:t>l.vandermeer@de-activiteit.nl</a:t>
            </a:r>
            <a:endParaRPr lang="nl-NL" sz="1200" dirty="0">
              <a:latin typeface="Verdana" panose="020B0604030504040204" pitchFamily="34" charset="0"/>
              <a:ea typeface="Verdana" panose="020B0604030504040204" pitchFamily="34" charset="0"/>
              <a:cs typeface="Verdana" panose="020B0604030504040204" pitchFamily="34" charset="0"/>
            </a:endParaRPr>
          </a:p>
          <a:p>
            <a:endParaRPr lang="nl-NL" sz="1200" dirty="0">
              <a:latin typeface="Verdana" panose="020B0604030504040204" pitchFamily="34" charset="0"/>
              <a:ea typeface="Verdana" panose="020B0604030504040204" pitchFamily="34" charset="0"/>
              <a:cs typeface="Verdana" panose="020B0604030504040204" pitchFamily="34" charset="0"/>
            </a:endParaRPr>
          </a:p>
          <a:p>
            <a:r>
              <a:rPr lang="nl-NL" sz="1600" dirty="0">
                <a:latin typeface="Verdana" panose="020B0604030504040204" pitchFamily="34" charset="0"/>
                <a:ea typeface="Verdana" panose="020B0604030504040204" pitchFamily="34" charset="0"/>
                <a:cs typeface="Verdana" panose="020B0604030504040204" pitchFamily="34" charset="0"/>
              </a:rPr>
              <a:t>06-13299381</a:t>
            </a:r>
          </a:p>
          <a:p>
            <a:endParaRPr lang="nl-NL" sz="1400" b="1"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022b527-b324-4b4f-a2a5-31a6adb63ee7" xsi:nil="true"/>
    <lcf76f155ced4ddcb4097134ff3c332f xmlns="a4399a07-77e3-42c1-a5dc-aa37c89ece8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A198BF83CC8442948348F857B86EB3" ma:contentTypeVersion="16" ma:contentTypeDescription="Een nieuw document maken." ma:contentTypeScope="" ma:versionID="10110c1db26a43ae85f39351276a921d">
  <xsd:schema xmlns:xsd="http://www.w3.org/2001/XMLSchema" xmlns:xs="http://www.w3.org/2001/XMLSchema" xmlns:p="http://schemas.microsoft.com/office/2006/metadata/properties" xmlns:ns2="a4399a07-77e3-42c1-a5dc-aa37c89ece83" xmlns:ns3="a022b527-b324-4b4f-a2a5-31a6adb63ee7" targetNamespace="http://schemas.microsoft.com/office/2006/metadata/properties" ma:root="true" ma:fieldsID="6cbc933e70d66d209a30014617b44e65" ns2:_="" ns3:_="">
    <xsd:import namespace="a4399a07-77e3-42c1-a5dc-aa37c89ece83"/>
    <xsd:import namespace="a022b527-b324-4b4f-a2a5-31a6adb63e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399a07-77e3-42c1-a5dc-aa37c89ece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ab03e01b-5f79-4f4e-a454-442221efcc7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22b527-b324-4b4f-a2a5-31a6adb63ee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78ac092-5e85-4f26-8824-93068f6ff30e}" ma:internalName="TaxCatchAll" ma:showField="CatchAllData" ma:web="a022b527-b324-4b4f-a2a5-31a6adb63ee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DCCC04-D03D-4793-BBDD-8A087C4ADD28}">
  <ds:schemaRefs>
    <ds:schemaRef ds:uri="http://schemas.microsoft.com/sharepoint/v3/contenttype/forms"/>
  </ds:schemaRefs>
</ds:datastoreItem>
</file>

<file path=customXml/itemProps2.xml><?xml version="1.0" encoding="utf-8"?>
<ds:datastoreItem xmlns:ds="http://schemas.openxmlformats.org/officeDocument/2006/customXml" ds:itemID="{5DFDA379-D4B6-4484-A668-8F683D5C310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AF1CC90-C985-4E75-A451-416693957C32}"/>
</file>

<file path=docProps/app.xml><?xml version="1.0" encoding="utf-8"?>
<Properties xmlns="http://schemas.openxmlformats.org/officeDocument/2006/extended-properties" xmlns:vt="http://schemas.openxmlformats.org/officeDocument/2006/docPropsVTypes">
  <Template/>
  <TotalTime>7556</TotalTime>
  <Words>2324</Words>
  <Application>Microsoft Office PowerPoint</Application>
  <PresentationFormat>Breedbeeld</PresentationFormat>
  <Paragraphs>295</Paragraphs>
  <Slides>92</Slides>
  <Notes>12</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92</vt:i4>
      </vt:variant>
    </vt:vector>
  </HeadingPairs>
  <TitlesOfParts>
    <vt:vector size="98" baseType="lpstr">
      <vt:lpstr>Arial</vt:lpstr>
      <vt:lpstr>Calibri</vt:lpstr>
      <vt:lpstr>Courier New</vt:lpstr>
      <vt:lpstr>Helvetica</vt:lpstr>
      <vt:lpstr>Verdana</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ZNO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Woefie</vt:lpstr>
      <vt:lpstr>Wij zorgen voor de hond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Begeleiden van spel</vt:lpstr>
      <vt:lpstr>PowerPoint-presentatie</vt:lpstr>
      <vt:lpstr>Bladzijde 204 en verder Basisontwikkeling voor peuters en de onderbouw</vt:lpstr>
      <vt:lpstr>Oriënterende activiteit ontwerpen </vt:lpstr>
      <vt:lpstr>Plannen maken en vervolgacties</vt:lpstr>
      <vt:lpstr>Om voor volledige certificering in aanmerking te komen omvat een Startblokkentraject 48 contacturen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Startblokken  ontwikkelingsgericht werken van 0-4 jaar</dc:title>
  <dc:creator>Hagenaar</dc:creator>
  <cp:lastModifiedBy># De Activiteit | Levineke</cp:lastModifiedBy>
  <cp:revision>177</cp:revision>
  <cp:lastPrinted>2017-10-06T04:59:07Z</cp:lastPrinted>
  <dcterms:created xsi:type="dcterms:W3CDTF">2009-11-07T22:28:36Z</dcterms:created>
  <dcterms:modified xsi:type="dcterms:W3CDTF">2025-11-10T14:26:01Z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0x01010045A198BF83CC8442948348F857B86EB3</vt:lpwstr>
  </property>
</Properties>
</file>