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omments/modernComment_27E_5A489635.xml" ContentType="application/vnd.ms-powerpoint.comment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618" r:id="rId2"/>
    <p:sldId id="619" r:id="rId3"/>
    <p:sldId id="620" r:id="rId4"/>
    <p:sldId id="621" r:id="rId5"/>
    <p:sldId id="622" r:id="rId6"/>
    <p:sldId id="623" r:id="rId7"/>
    <p:sldId id="624" r:id="rId8"/>
    <p:sldId id="625" r:id="rId9"/>
    <p:sldId id="626" r:id="rId10"/>
    <p:sldId id="627" r:id="rId11"/>
    <p:sldId id="628" r:id="rId12"/>
    <p:sldId id="629" r:id="rId13"/>
    <p:sldId id="630" r:id="rId14"/>
    <p:sldId id="631" r:id="rId15"/>
    <p:sldId id="632" r:id="rId16"/>
    <p:sldId id="633" r:id="rId17"/>
    <p:sldId id="634" r:id="rId18"/>
    <p:sldId id="635" r:id="rId19"/>
    <p:sldId id="636" r:id="rId20"/>
    <p:sldId id="637" r:id="rId21"/>
    <p:sldId id="638" r:id="rId22"/>
    <p:sldId id="639" r:id="rId23"/>
    <p:sldId id="640" r:id="rId24"/>
    <p:sldId id="641" r:id="rId25"/>
    <p:sldId id="642" r:id="rId26"/>
    <p:sldId id="643" r:id="rId27"/>
    <p:sldId id="644" r:id="rId28"/>
    <p:sldId id="645" r:id="rId29"/>
    <p:sldId id="646" r:id="rId30"/>
    <p:sldId id="647" r:id="rId31"/>
    <p:sldId id="648" r:id="rId32"/>
    <p:sldId id="649" r:id="rId33"/>
    <p:sldId id="650" r:id="rId34"/>
    <p:sldId id="651" r:id="rId35"/>
    <p:sldId id="652" r:id="rId36"/>
    <p:sldId id="653" r:id="rId37"/>
    <p:sldId id="654" r:id="rId38"/>
    <p:sldId id="655" r:id="rId39"/>
    <p:sldId id="656" r:id="rId40"/>
    <p:sldId id="657" r:id="rId41"/>
    <p:sldId id="658" r:id="rId42"/>
    <p:sldId id="659" r:id="rId43"/>
    <p:sldId id="660" r:id="rId44"/>
    <p:sldId id="661" r:id="rId45"/>
    <p:sldId id="662" r:id="rId46"/>
    <p:sldId id="663" r:id="rId47"/>
    <p:sldId id="664" r:id="rId48"/>
    <p:sldId id="665" r:id="rId49"/>
    <p:sldId id="666" r:id="rId5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6E6C8B4-3941-9FD4-B2DA-3BECA206DC5D}" name="Gastgebruiker" initials="Ga" userId="S::urn:spo:anon#a9daafbac2ddc805cb763ba0866098ee66e914c6ffd76b6a808a4b3af556c992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3682C9-58D6-EFFF-66F1-DA9D22485BD8}" v="2" dt="2022-12-19T08:56:32.2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8" autoAdjust="0"/>
    <p:restoredTop sz="94660"/>
  </p:normalViewPr>
  <p:slideViewPr>
    <p:cSldViewPr snapToGrid="0">
      <p:cViewPr varScale="1">
        <p:scale>
          <a:sx n="61" d="100"/>
          <a:sy n="61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8" Type="http://schemas.microsoft.com/office/2018/10/relationships/authors" Target="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5/10/relationships/revisionInfo" Target="revisionInfo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stgebruiker" userId="S::urn:spo:anon#a9daafbac2ddc805cb763ba0866098ee66e914c6ffd76b6a808a4b3af556c992::" providerId="AD" clId="Web-{B93682C9-58D6-EFFF-66F1-DA9D22485BD8}"/>
    <pc:docChg chg="mod">
      <pc:chgData name="Gastgebruiker" userId="S::urn:spo:anon#a9daafbac2ddc805cb763ba0866098ee66e914c6ffd76b6a808a4b3af556c992::" providerId="AD" clId="Web-{B93682C9-58D6-EFFF-66F1-DA9D22485BD8}" dt="2022-12-19T08:56:32.298" v="1"/>
      <pc:docMkLst>
        <pc:docMk/>
      </pc:docMkLst>
      <pc:sldChg chg="addCm">
        <pc:chgData name="Gastgebruiker" userId="S::urn:spo:anon#a9daafbac2ddc805cb763ba0866098ee66e914c6ffd76b6a808a4b3af556c992::" providerId="AD" clId="Web-{B93682C9-58D6-EFFF-66F1-DA9D22485BD8}" dt="2022-12-19T08:56:32.298" v="1"/>
        <pc:sldMkLst>
          <pc:docMk/>
          <pc:sldMk cId="1514706485" sldId="638"/>
        </pc:sldMkLst>
      </pc:sldChg>
    </pc:docChg>
  </pc:docChgLst>
</pc:chgInfo>
</file>

<file path=ppt/comments/modernComment_27E_5A48963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2D31F4F-F875-48D0-93D0-794491C9F79A}" authorId="{A6E6C8B4-3941-9FD4-B2DA-3BECA206DC5D}" created="2022-12-19T08:56:32.29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514706485" sldId="638"/>
      <ac:spMk id="23555" creationId="{00000000-0000-0000-0000-000000000000}"/>
    </ac:deMkLst>
    <p188:txBody>
      <a:bodyPr/>
      <a:lstStyle/>
      <a:p>
        <a:r>
          <a:rPr lang="nl-NL"/>
          <a:t>nog iets zeggen over
boekenkring-snuffellezen-expert leze n- voorlezen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18708-73DE-4031-90D4-261E86759BA3}" type="datetimeFigureOut">
              <a:rPr lang="nl-NL" smtClean="0"/>
              <a:t>19-12-2022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6AB8D-4D97-400A-925D-E1872AC7B7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8412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840AFAC-9A5E-420A-B26E-FC06FB786C92}" type="slidenum">
              <a:rPr lang="nl-NL" smtClean="0"/>
              <a:pPr/>
              <a:t>1</a:t>
            </a:fld>
            <a:endParaRPr lang="nl-NL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93152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B236BEC-1684-4431-9B8B-4AC41A529EBA}" type="slidenum">
              <a:rPr lang="nl-NL" smtClean="0"/>
              <a:pPr/>
              <a:t>10</a:t>
            </a:fld>
            <a:endParaRPr lang="nl-NL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28981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7FA493D-7D5F-475F-A4AD-D45ED7447061}" type="slidenum">
              <a:rPr lang="nl-NL" smtClean="0"/>
              <a:pPr/>
              <a:t>11</a:t>
            </a:fld>
            <a:endParaRPr lang="nl-NL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43480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4FF6AFE-BCF0-4B3A-AF69-418433E41160}" type="slidenum">
              <a:rPr lang="nl-NL" smtClean="0"/>
              <a:pPr/>
              <a:t>12</a:t>
            </a:fld>
            <a:endParaRPr lang="nl-NL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14135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789DD66-8094-47FA-AC5A-2DBBB58975F0}" type="slidenum">
              <a:rPr lang="nl-NL" smtClean="0"/>
              <a:pPr/>
              <a:t>13</a:t>
            </a:fld>
            <a:endParaRPr lang="nl-NL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2893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57C830F-76DA-4FDB-883A-FF227D9F83F3}" type="slidenum">
              <a:rPr lang="nl-NL" smtClean="0"/>
              <a:pPr/>
              <a:t>14</a:t>
            </a:fld>
            <a:endParaRPr lang="nl-NL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55900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DE84606-088B-497D-AD5A-EDE315F5DE44}" type="slidenum">
              <a:rPr lang="nl-NL" smtClean="0"/>
              <a:pPr/>
              <a:t>15</a:t>
            </a:fld>
            <a:endParaRPr lang="nl-NL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40520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EC7545D-05AA-4AEB-89CA-0ACCF6BEF0DC}" type="slidenum">
              <a:rPr lang="nl-NL" smtClean="0"/>
              <a:pPr/>
              <a:t>16</a:t>
            </a:fld>
            <a:endParaRPr lang="nl-NL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00215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A393D3B-1E72-4059-966C-5170065B0D51}" type="slidenum">
              <a:rPr lang="nl-NL" smtClean="0"/>
              <a:pPr/>
              <a:t>17</a:t>
            </a:fld>
            <a:endParaRPr lang="nl-NL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6726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50ECB20-7712-4B91-98B9-25E268098D60}" type="slidenum">
              <a:rPr lang="nl-NL" smtClean="0"/>
              <a:pPr/>
              <a:t>18</a:t>
            </a:fld>
            <a:endParaRPr lang="nl-NL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87617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E828093-2570-49B1-B52F-2AE3FEE3C6D8}" type="slidenum">
              <a:rPr lang="nl-NL" smtClean="0"/>
              <a:pPr/>
              <a:t>19</a:t>
            </a:fld>
            <a:endParaRPr lang="nl-NL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3088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0B4972F-18F8-4E47-9DFA-5E33699D84E9}" type="slidenum">
              <a:rPr lang="nl-NL" smtClean="0"/>
              <a:pPr/>
              <a:t>2</a:t>
            </a:fld>
            <a:endParaRPr lang="nl-NL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72069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3BA623E-22DB-4727-85EA-F91D0723654A}" type="slidenum">
              <a:rPr lang="nl-NL" smtClean="0"/>
              <a:pPr/>
              <a:t>20</a:t>
            </a:fld>
            <a:endParaRPr lang="nl-NL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13704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B109E5F-BB08-4442-9D4F-2E0457A01926}" type="slidenum">
              <a:rPr lang="nl-NL" smtClean="0"/>
              <a:pPr/>
              <a:t>21</a:t>
            </a:fld>
            <a:endParaRPr lang="nl-NL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79091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850450F-6EB9-4800-9D09-6DB749DBEA2A}" type="slidenum">
              <a:rPr lang="nl-NL" smtClean="0"/>
              <a:pPr/>
              <a:t>22</a:t>
            </a:fld>
            <a:endParaRPr lang="nl-NL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85833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55E4B54-1FC4-446C-8220-B49BC7F31276}" type="slidenum">
              <a:rPr lang="nl-NL" smtClean="0"/>
              <a:pPr/>
              <a:t>23</a:t>
            </a:fld>
            <a:endParaRPr lang="nl-NL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31852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B015507-9625-4442-B481-11C2EDBC2DFE}" type="slidenum">
              <a:rPr lang="nl-NL" smtClean="0"/>
              <a:pPr/>
              <a:t>24</a:t>
            </a:fld>
            <a:endParaRPr lang="nl-NL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26321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F301B6E-DCE1-48A2-AA1E-C3BD5A406552}" type="slidenum">
              <a:rPr lang="nl-NL" smtClean="0"/>
              <a:pPr/>
              <a:t>25</a:t>
            </a:fld>
            <a:endParaRPr lang="nl-NL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63946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FD50CC3-C9F9-41D3-B2D9-DDB9D461D2D2}" type="slidenum">
              <a:rPr lang="nl-NL" smtClean="0"/>
              <a:pPr/>
              <a:t>26</a:t>
            </a:fld>
            <a:endParaRPr lang="nl-NL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88058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93469A9-240C-41D6-8E3E-557DD97698B5}" type="slidenum">
              <a:rPr lang="nl-NL" smtClean="0"/>
              <a:pPr/>
              <a:t>27</a:t>
            </a:fld>
            <a:endParaRPr lang="nl-NL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83109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1774A23-454B-4AA1-821F-6E0DF736FFE4}" type="slidenum">
              <a:rPr lang="nl-NL" smtClean="0"/>
              <a:pPr/>
              <a:t>28</a:t>
            </a:fld>
            <a:endParaRPr lang="nl-NL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48511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D490E54-6C73-4019-8220-84C0BB12AE4E}" type="slidenum">
              <a:rPr lang="nl-NL" smtClean="0"/>
              <a:pPr/>
              <a:t>29</a:t>
            </a:fld>
            <a:endParaRPr lang="nl-NL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1500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28B8E9F-0632-4BEC-A981-E4B0994316B5}" type="slidenum">
              <a:rPr lang="nl-NL" smtClean="0"/>
              <a:pPr/>
              <a:t>3</a:t>
            </a:fld>
            <a:endParaRPr lang="nl-NL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10451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4921BE4-45B9-46E0-9F1F-CFB1CDB0BA68}" type="slidenum">
              <a:rPr lang="nl-NL" smtClean="0"/>
              <a:pPr/>
              <a:t>30</a:t>
            </a:fld>
            <a:endParaRPr lang="nl-NL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31612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28E2F6A-E5E8-415B-983D-8BB254DF577B}" type="slidenum">
              <a:rPr lang="nl-NL" smtClean="0"/>
              <a:pPr/>
              <a:t>31</a:t>
            </a:fld>
            <a:endParaRPr lang="nl-NL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67962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0229AC5-2B6B-4E83-A7EE-2F4EC69ADFEF}" type="slidenum">
              <a:rPr lang="nl-NL" smtClean="0"/>
              <a:pPr/>
              <a:t>32</a:t>
            </a:fld>
            <a:endParaRPr lang="nl-NL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8748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BE8B94E-E465-42D5-84C3-44A104E1A78A}" type="slidenum">
              <a:rPr lang="nl-NL" smtClean="0"/>
              <a:pPr/>
              <a:t>33</a:t>
            </a:fld>
            <a:endParaRPr lang="nl-NL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998836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DF7F7EF-2787-4251-B816-2BA3E687988C}" type="slidenum">
              <a:rPr lang="nl-NL" smtClean="0"/>
              <a:pPr/>
              <a:t>34</a:t>
            </a:fld>
            <a:endParaRPr lang="nl-NL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26429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4EF7368-ABA1-4A80-B75F-589F0631F920}" type="slidenum">
              <a:rPr lang="nl-NL" smtClean="0"/>
              <a:pPr/>
              <a:t>35</a:t>
            </a:fld>
            <a:endParaRPr lang="nl-NL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58515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81BC88E-1E35-4C6C-9A52-DF43CAC0649A}" type="slidenum">
              <a:rPr lang="nl-NL" smtClean="0"/>
              <a:pPr/>
              <a:t>36</a:t>
            </a:fld>
            <a:endParaRPr lang="nl-NL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687350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8EA07FA-9DC2-4C93-A932-4725D7514A07}" type="slidenum">
              <a:rPr lang="nl-NL" smtClean="0"/>
              <a:pPr/>
              <a:t>37</a:t>
            </a:fld>
            <a:endParaRPr lang="nl-NL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32751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5C97DE9-F753-4D18-9C5A-9A152760E031}" type="slidenum">
              <a:rPr lang="nl-NL" smtClean="0"/>
              <a:pPr/>
              <a:t>38</a:t>
            </a:fld>
            <a:endParaRPr lang="nl-NL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0031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1E3800F-CA3E-4CF0-A7E7-EA6AE31009A4}" type="slidenum">
              <a:rPr lang="nl-NL" smtClean="0"/>
              <a:pPr/>
              <a:t>39</a:t>
            </a:fld>
            <a:endParaRPr lang="nl-NL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1812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C67C0ED-09B9-42C2-B7F9-3F8386812C69}" type="slidenum">
              <a:rPr lang="nl-NL" smtClean="0"/>
              <a:pPr/>
              <a:t>4</a:t>
            </a:fld>
            <a:endParaRPr lang="nl-NL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270141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EF9269F-70AD-4777-A348-A9D65DDE3D4C}" type="slidenum">
              <a:rPr lang="nl-NL" smtClean="0"/>
              <a:pPr/>
              <a:t>40</a:t>
            </a:fld>
            <a:endParaRPr lang="nl-NL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17523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8AE8CDC-C1F9-45E1-BED4-E70FFB330C92}" type="slidenum">
              <a:rPr lang="nl-NL" smtClean="0"/>
              <a:pPr/>
              <a:t>41</a:t>
            </a:fld>
            <a:endParaRPr lang="nl-NL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322363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796E102-AA69-4B97-A83A-85EE0477570E}" type="slidenum">
              <a:rPr lang="nl-NL" smtClean="0"/>
              <a:pPr/>
              <a:t>42</a:t>
            </a:fld>
            <a:endParaRPr lang="nl-NL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466381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0A25F07-FC8A-4E54-832E-4BF57F9BACC7}" type="slidenum">
              <a:rPr lang="nl-NL" smtClean="0"/>
              <a:pPr/>
              <a:t>43</a:t>
            </a:fld>
            <a:endParaRPr lang="nl-NL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953558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F009E58-DEFA-41E0-8329-21CFDEC41230}" type="slidenum">
              <a:rPr lang="nl-NL" smtClean="0"/>
              <a:pPr/>
              <a:t>44</a:t>
            </a:fld>
            <a:endParaRPr lang="nl-NL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022530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43DEE33-C758-45E9-B3A0-B1A29AF81743}" type="slidenum">
              <a:rPr lang="nl-NL" smtClean="0"/>
              <a:pPr/>
              <a:t>45</a:t>
            </a:fld>
            <a:endParaRPr lang="nl-NL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576315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D4926B9-5A1F-4E99-BF91-6FE825F98479}" type="slidenum">
              <a:rPr lang="nl-NL" smtClean="0"/>
              <a:pPr/>
              <a:t>46</a:t>
            </a:fld>
            <a:endParaRPr lang="nl-NL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698102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BB87714-71D6-46E1-A0CE-F8155F782598}" type="slidenum">
              <a:rPr lang="nl-NL" smtClean="0"/>
              <a:pPr/>
              <a:t>47</a:t>
            </a:fld>
            <a:endParaRPr lang="nl-NL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587498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A195648-9699-4640-9954-A16C347A33C2}" type="slidenum">
              <a:rPr lang="nl-NL" smtClean="0"/>
              <a:pPr/>
              <a:t>48</a:t>
            </a:fld>
            <a:endParaRPr lang="nl-NL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946283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84A35BD-7A35-4ABC-B3C6-1A4946DED466}" type="slidenum">
              <a:rPr lang="nl-NL" smtClean="0"/>
              <a:pPr/>
              <a:t>49</a:t>
            </a:fld>
            <a:endParaRPr lang="nl-NL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6344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1A701C8-70FA-40F5-BE18-1AA1738112D6}" type="slidenum">
              <a:rPr lang="nl-NL" smtClean="0"/>
              <a:pPr/>
              <a:t>5</a:t>
            </a:fld>
            <a:endParaRPr lang="nl-NL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8705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0D6425C-645C-4FCF-A528-DFF31C764F76}" type="slidenum">
              <a:rPr lang="nl-NL" smtClean="0"/>
              <a:pPr/>
              <a:t>6</a:t>
            </a:fld>
            <a:endParaRPr lang="nl-NL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35723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9A3A176-6518-45DE-9C6D-6972A886ACEE}" type="slidenum">
              <a:rPr lang="nl-NL" smtClean="0"/>
              <a:pPr/>
              <a:t>7</a:t>
            </a:fld>
            <a:endParaRPr lang="nl-NL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22122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A6C2790-4363-423C-8594-58040769D53F}" type="slidenum">
              <a:rPr lang="nl-NL" smtClean="0"/>
              <a:pPr/>
              <a:t>8</a:t>
            </a:fld>
            <a:endParaRPr lang="nl-NL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3763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0B147CD-1D58-43FE-8D98-E7405036B431}" type="slidenum">
              <a:rPr lang="nl-NL" smtClean="0"/>
              <a:pPr/>
              <a:t>9</a:t>
            </a:fld>
            <a:endParaRPr lang="nl-NL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5814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2C0F05-8E74-27C5-FEDA-9D43B9EB36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ED7A1A6-3B90-E6D2-A5EC-7AF82489E8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27BEEE6-BBD5-33FA-F14B-C1CD5A14C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DA9D-80DD-4D8A-86BB-204404C7DAFE}" type="datetimeFigureOut">
              <a:rPr lang="nl-NL" smtClean="0"/>
              <a:t>19-12-2022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BE87825-FF90-296B-CE04-5316DA718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BD7ECC4-9909-ADCD-D099-51E5D9812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2774-F8FE-4B80-BAB4-5D96FA3F22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3472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155310-160E-A3AA-596D-D649F99F1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6498281-379A-A0F0-A5BB-765A567DEE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48182D-1ECE-CF47-E782-758C3F196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DA9D-80DD-4D8A-86BB-204404C7DAFE}" type="datetimeFigureOut">
              <a:rPr lang="nl-NL" smtClean="0"/>
              <a:t>19-12-2022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15DBBD8-4E77-3771-7581-F6BBFFDA7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7D9CB0E-84A9-4FDE-7B7E-375C79205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2774-F8FE-4B80-BAB4-5D96FA3F22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758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6DE9AF5-247A-5E8A-49D4-98A7B17921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725759F-AE35-D6C6-9F83-7F8E1C01AE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A30BF7F-E59C-9BA8-A336-D386E1D88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DA9D-80DD-4D8A-86BB-204404C7DAFE}" type="datetimeFigureOut">
              <a:rPr lang="nl-NL" smtClean="0"/>
              <a:t>19-12-2022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C98D5E1-9C5D-DBC4-9C77-87A88059E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E61DAA8-5CB2-0231-A5D4-C29163A9C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2774-F8FE-4B80-BAB4-5D96FA3F22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4871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5D8BFC-B58B-7192-5600-F9F1C4703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F5503A3-F895-2C08-12CE-2384B1D29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3C4C9E6-66FB-2AD0-DE27-C308C6450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DA9D-80DD-4D8A-86BB-204404C7DAFE}" type="datetimeFigureOut">
              <a:rPr lang="nl-NL" smtClean="0"/>
              <a:t>19-12-2022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38E78DF-AB72-3DD8-0EBD-5B095C8AE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55EA4F1-D484-BD19-C687-BE02226F4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2774-F8FE-4B80-BAB4-5D96FA3F22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901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E71C36-2B66-8FEE-AD9F-E23120B32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C2D2685-F4BB-F814-7892-5149354284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94B3318-01AB-026B-B4D2-D1E9FF642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DA9D-80DD-4D8A-86BB-204404C7DAFE}" type="datetimeFigureOut">
              <a:rPr lang="nl-NL" smtClean="0"/>
              <a:t>19-12-2022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0F9751D-AE81-5172-D7FD-2A231D26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C5FF660-E839-73A2-33DF-2AC9E997D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2774-F8FE-4B80-BAB4-5D96FA3F22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1507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6774F6-B781-D4B3-83FF-EAB269A75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AA1EF6E-36D5-CB93-5FD6-FE75315A6E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4AAE754-BDAB-43FC-354E-3F53232501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1106276-2E25-641F-DAF9-F761C16DC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DA9D-80DD-4D8A-86BB-204404C7DAFE}" type="datetimeFigureOut">
              <a:rPr lang="nl-NL" smtClean="0"/>
              <a:t>19-12-2022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589BC29-28F3-E4EA-6093-FD82B9CFE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496FE90-1392-62F7-F003-87AF13474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2774-F8FE-4B80-BAB4-5D96FA3F22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1090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2A0C5B-C370-B31E-3AB2-06ED7C5D1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6EA72AE-6832-0429-9188-BFFF3E457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131FEF1-319D-90DC-0E7F-78FFFEE1FB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6099819-F5ED-7EF3-5AB0-7E66DAA035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C55B7A2-B79C-98CE-18B3-2A7E06B520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0D1541E-395A-6537-3559-AC4897986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DA9D-80DD-4D8A-86BB-204404C7DAFE}" type="datetimeFigureOut">
              <a:rPr lang="nl-NL" smtClean="0"/>
              <a:t>19-12-2022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533C67C-C7CC-56EB-420A-9D5E5A01F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E6C9E03-E1F6-4EC3-3F39-E4E6E2C7E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2774-F8FE-4B80-BAB4-5D96FA3F22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4264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063C29-8AFF-15DE-8A00-9BC1AEFBD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A8EF05F-A477-3C80-3DFD-B34F986AD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DA9D-80DD-4D8A-86BB-204404C7DAFE}" type="datetimeFigureOut">
              <a:rPr lang="nl-NL" smtClean="0"/>
              <a:t>19-12-2022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7F89B7C-A076-E7C8-7ABA-D48B13080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6D862E4-5284-7F5E-3DB0-ED5DAB0BA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2774-F8FE-4B80-BAB4-5D96FA3F22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3523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E7BAAC5-84C4-9BC1-553A-1F3A88AEC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DA9D-80DD-4D8A-86BB-204404C7DAFE}" type="datetimeFigureOut">
              <a:rPr lang="nl-NL" smtClean="0"/>
              <a:t>19-12-2022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6B999D1-6EF6-AEE9-8B58-91BD6508C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CD54827-1CBF-FB15-2D3E-B34D9DE6E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2774-F8FE-4B80-BAB4-5D96FA3F22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7763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9FF815-1E93-2A8A-1232-CBDDA3232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78CCA26-58F1-89A8-6A91-C93D59C21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47A9154-FEF3-5A73-9286-CD71BE913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33C7E92-FFD8-B91E-4E16-561273752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DA9D-80DD-4D8A-86BB-204404C7DAFE}" type="datetimeFigureOut">
              <a:rPr lang="nl-NL" smtClean="0"/>
              <a:t>19-12-2022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370D0D-DC83-5967-F9F3-7109B56EF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B069A64-1A85-254C-0671-C5889FED4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2774-F8FE-4B80-BAB4-5D96FA3F22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0438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50EF49-DB10-A18E-8552-9F3323DD9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6967ADA-E36B-CF34-35C0-79D70E44BB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4F6FAB5-EE93-981A-60FE-E247A3775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C78CF02-8208-ACA4-1BDF-C9CF0FC00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BDA9D-80DD-4D8A-86BB-204404C7DAFE}" type="datetimeFigureOut">
              <a:rPr lang="nl-NL" smtClean="0"/>
              <a:t>19-12-2022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7DC6DBE-C9E8-C61D-3414-843752771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CF8D9AE-02DC-043C-35AF-A20B67639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2774-F8FE-4B80-BAB4-5D96FA3F22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705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4C96177-6F53-E772-9E55-DEFA292E5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D23EB48-FE97-7DA2-64BD-269303EAE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B60A435-FA07-CB27-5428-8DFAD712A7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BDA9D-80DD-4D8A-86BB-204404C7DAFE}" type="datetimeFigureOut">
              <a:rPr lang="nl-NL" smtClean="0"/>
              <a:t>19-12-2022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B6EBCD8-2B92-EACC-C1EF-C5AFCD1B86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F4B2C77-209C-6529-D3E0-79B9DBEC37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82774-F8FE-4B80-BAB4-5D96FA3F227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1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7E_5A48963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79650" y="4293096"/>
            <a:ext cx="7772400" cy="1584176"/>
          </a:xfrm>
        </p:spPr>
        <p:txBody>
          <a:bodyPr/>
          <a:lstStyle/>
          <a:p>
            <a:pPr eaLnBrk="1" hangingPunct="1"/>
            <a:r>
              <a:rPr lang="nl-NL" sz="4000" dirty="0">
                <a:latin typeface="+mn-lt"/>
              </a:rPr>
              <a:t>Betekenissen van kinderen bij </a:t>
            </a:r>
            <a:br>
              <a:rPr lang="nl-NL" sz="4000" dirty="0">
                <a:latin typeface="+mn-lt"/>
              </a:rPr>
            </a:br>
            <a:r>
              <a:rPr lang="nl-NL" sz="4000" dirty="0">
                <a:latin typeface="+mn-lt"/>
              </a:rPr>
              <a:t>lezen en schrijven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55913" y="6021288"/>
            <a:ext cx="6400800" cy="64807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nl-NL" sz="1000" dirty="0">
                <a:latin typeface="Times New Roman" pitchFamily="18" charset="0"/>
              </a:rPr>
              <a:t>Samenstelling: </a:t>
            </a:r>
            <a:r>
              <a:rPr lang="nl-NL" sz="1000" dirty="0" err="1">
                <a:latin typeface="Times New Roman" pitchFamily="18" charset="0"/>
              </a:rPr>
              <a:t>Bea</a:t>
            </a:r>
            <a:r>
              <a:rPr lang="nl-NL" sz="1000" dirty="0">
                <a:latin typeface="Times New Roman" pitchFamily="18" charset="0"/>
              </a:rPr>
              <a:t> </a:t>
            </a:r>
            <a:r>
              <a:rPr lang="nl-NL" sz="1000" dirty="0" err="1">
                <a:latin typeface="Times New Roman" pitchFamily="18" charset="0"/>
              </a:rPr>
              <a:t>Pompert</a:t>
            </a:r>
            <a:r>
              <a:rPr lang="nl-NL" sz="1000" dirty="0"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nl-NL" sz="1000" dirty="0">
                <a:latin typeface="Times New Roman" pitchFamily="18" charset="0"/>
              </a:rPr>
              <a:t>Fotografie: Hanneke </a:t>
            </a:r>
            <a:r>
              <a:rPr lang="nl-NL" sz="1000" dirty="0" err="1">
                <a:latin typeface="Times New Roman" pitchFamily="18" charset="0"/>
              </a:rPr>
              <a:t>Verkleij</a:t>
            </a:r>
            <a:endParaRPr lang="nl-NL" sz="1000" dirty="0">
              <a:latin typeface="Times New Roman" pitchFamily="18" charset="0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000376" y="1916832"/>
            <a:ext cx="60483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nl-NL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524001" y="27807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nl-NL"/>
          </a:p>
        </p:txBody>
      </p:sp>
      <p:pic>
        <p:nvPicPr>
          <p:cNvPr id="4098" name="Picture 2" descr="C:\Users\Hagenaar\Pictures\natuurbloggers\lili\peuple\DSC_02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672" y="260649"/>
            <a:ext cx="6096000" cy="4048125"/>
          </a:xfrm>
          <a:prstGeom prst="rect">
            <a:avLst/>
          </a:prstGeom>
          <a:noFill/>
        </p:spPr>
      </p:pic>
      <p:sp>
        <p:nvSpPr>
          <p:cNvPr id="9" name="Tijdelijke aanduiding voor voettekst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772851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2008-10-09 @09-38-33 DSC_982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8214" y="188913"/>
            <a:ext cx="7996237" cy="638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1162289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2008-10-09 @10-04-26 DSC_98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14" y="-603250"/>
            <a:ext cx="5430837" cy="811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1342829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2008-10-09 @11-06-09 DSC_988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388" y="620713"/>
            <a:ext cx="8705850" cy="582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4192149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2008-10-09 @11-06-52 DSC_988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549276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2218992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2008-10-09 @11-10-56 DSC_98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549276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979011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2008-10-09 @11-12-45 DSC_989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692151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2082022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2008-10-09 @11-14-12 DSC_989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6" y="620714"/>
            <a:ext cx="8558213" cy="57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2984183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2008-10-09 @11-15-01 DSC_989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620713"/>
            <a:ext cx="8705850" cy="582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3081934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2008-10-09 @11-19-42 DSC_99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5189" y="404813"/>
            <a:ext cx="7799387" cy="579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2088722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2008-10-09 @12-04-01 DSC_99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333376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3576115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2008-10-09 @11-42-03 DSC_99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2313" y="404813"/>
            <a:ext cx="8316912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4210567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2008-10-09 @12-04-39 DSC_99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549276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227385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dirty="0"/>
              <a:t>Activiteitenaanbod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dirty="0"/>
              <a:t>1.    Spelactiviteiten met L/S</a:t>
            </a:r>
          </a:p>
          <a:p>
            <a:pPr marL="514350" indent="-514350">
              <a:buAutoNum type="arabicPeriod" startAt="2"/>
            </a:pPr>
            <a:r>
              <a:rPr lang="nl-NL" dirty="0"/>
              <a:t>Werken met boeken </a:t>
            </a:r>
          </a:p>
          <a:p>
            <a:pPr marL="514350" indent="-514350">
              <a:buAutoNum type="arabicPeriod" startAt="2"/>
            </a:pPr>
            <a:r>
              <a:rPr lang="nl-NL" dirty="0"/>
              <a:t>Samen lezen, zelf lezen</a:t>
            </a:r>
          </a:p>
          <a:p>
            <a:pPr marL="514350" indent="-514350">
              <a:buAutoNum type="arabicPeriod" startAt="2"/>
            </a:pPr>
            <a:r>
              <a:rPr lang="nl-NL" dirty="0"/>
              <a:t>Zelf teksten tekenen, schrijven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Basisontwikkeling voor peuters en de onderbouw – blz. 78</a:t>
            </a:r>
          </a:p>
          <a:p>
            <a:pPr marL="0" indent="0">
              <a:buNone/>
            </a:pPr>
            <a:endParaRPr lang="nl-NL" dirty="0"/>
          </a:p>
          <a:p>
            <a:pPr marL="609600" indent="-609600">
              <a:buFontTx/>
              <a:buAutoNum type="arabicPeriod"/>
            </a:pPr>
            <a:r>
              <a:rPr lang="nl-NL" dirty="0"/>
              <a:t>Verteltafel</a:t>
            </a:r>
          </a:p>
          <a:p>
            <a:pPr marL="609600" indent="-609600">
              <a:buFontTx/>
              <a:buAutoNum type="arabicPeriod"/>
            </a:pPr>
            <a:r>
              <a:rPr lang="nl-NL" dirty="0"/>
              <a:t>Verhalen vertellen</a:t>
            </a:r>
          </a:p>
          <a:p>
            <a:pPr marL="609600" indent="-609600">
              <a:buFontTx/>
              <a:buAutoNum type="arabicPeriod"/>
            </a:pPr>
            <a:r>
              <a:rPr lang="nl-NL" dirty="0"/>
              <a:t>Gesprekken over teksten, verhalen, boeken</a:t>
            </a:r>
          </a:p>
          <a:p>
            <a:pPr marL="609600" indent="-609600">
              <a:buNone/>
            </a:pPr>
            <a:r>
              <a:rPr lang="nl-NL" dirty="0"/>
              <a:t>	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151470648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2008-10-08 @13-24-17 DSC_979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476251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54914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2008-10-08 @09-20-23 DSC_969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2539" y="-517525"/>
            <a:ext cx="4937125" cy="754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28082876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2008-10-08 @09-11-59 DSC_968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476251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22412810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2008-10-08 @09-39-11 DSC_97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388" y="404813"/>
            <a:ext cx="8705850" cy="582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23523992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2008-10-08 @09-33-30 DSC_97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8076" y="-315913"/>
            <a:ext cx="4937125" cy="737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12948930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2008-10-08 @10-47-55 DSC_97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7351" y="333376"/>
            <a:ext cx="6734175" cy="609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1222763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 descr="2008-10-08 @10-52-52 DSC_97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692151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27163791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2008-10-08 @10-53-38 DSC_97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549276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3683503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2008-10-09 @10-06-51 DSC_98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188914"/>
            <a:ext cx="8713788" cy="592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23547331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4" descr="2008-10-08 @10-54-45 DSC_97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388" y="333376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26535076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 descr="2008-10-08 @12-31-23 DSC_97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476251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34962246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 descr="2008-10-08 @12-33-41 DSC_979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404813"/>
            <a:ext cx="8705850" cy="582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21098657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2008-10-08 @12-34-06 DSC_979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549276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19469263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2008-10-08 @09-01-55 DSC_96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549276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31366918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2008-10-08 @10-47-01 DSC_97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476251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40592979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2008-10-09 @10-35-50 DSC_98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476251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11723460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2008-10-09 @10-38-27 DSC_98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333376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1631001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dirty="0"/>
              <a:t>Lezen en schrijven in een uitnodigende omgeving 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nl-NL" sz="2000" dirty="0"/>
              <a:t>Gedrukte taal in de ruimte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nl-NL" sz="2000" dirty="0"/>
              <a:t>		- logo’s / labels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nl-NL" sz="2000" dirty="0"/>
              <a:t>		- zo gaat dat hier; fotowand, helperskaart, dagritme kaarten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nl-NL" sz="2000" dirty="0"/>
              <a:t>		- lijsten maken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nl-NL" sz="2000" dirty="0"/>
              <a:t>		- schema’s, posters</a:t>
            </a:r>
          </a:p>
          <a:p>
            <a:pPr eaLnBrk="1" hangingPunct="1">
              <a:lnSpc>
                <a:spcPct val="80000"/>
              </a:lnSpc>
            </a:pPr>
            <a:r>
              <a:rPr lang="nl-NL" sz="2000" dirty="0"/>
              <a:t>Materialen om te tekenen / schrijven</a:t>
            </a:r>
          </a:p>
          <a:p>
            <a:pPr eaLnBrk="1" hangingPunct="1">
              <a:lnSpc>
                <a:spcPct val="80000"/>
              </a:lnSpc>
            </a:pPr>
            <a:r>
              <a:rPr lang="nl-NL" sz="2000" dirty="0"/>
              <a:t>Boekenaanbod</a:t>
            </a:r>
          </a:p>
          <a:p>
            <a:pPr eaLnBrk="1" hangingPunct="1">
              <a:lnSpc>
                <a:spcPct val="80000"/>
              </a:lnSpc>
            </a:pPr>
            <a:r>
              <a:rPr lang="nl-NL" sz="2000" dirty="0"/>
              <a:t>Boekenhoek/leeshoek</a:t>
            </a:r>
          </a:p>
          <a:p>
            <a:pPr eaLnBrk="1" hangingPunct="1">
              <a:lnSpc>
                <a:spcPct val="80000"/>
              </a:lnSpc>
            </a:pPr>
            <a:r>
              <a:rPr lang="nl-NL" sz="2000" dirty="0"/>
              <a:t>Thematische boekentafel</a:t>
            </a:r>
          </a:p>
          <a:p>
            <a:pPr eaLnBrk="1" hangingPunct="1">
              <a:lnSpc>
                <a:spcPct val="80000"/>
              </a:lnSpc>
            </a:pPr>
            <a:r>
              <a:rPr lang="nl-NL" sz="2000" dirty="0"/>
              <a:t>Verteltafel / verhalentafel</a:t>
            </a:r>
          </a:p>
          <a:p>
            <a:pPr eaLnBrk="1" hangingPunct="1">
              <a:lnSpc>
                <a:spcPct val="80000"/>
              </a:lnSpc>
            </a:pPr>
            <a:endParaRPr lang="nl-NL" sz="20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nl-NL" sz="2000" dirty="0"/>
              <a:t>Eén groep, veel verhalen! </a:t>
            </a:r>
            <a:r>
              <a:rPr lang="nl-NL" sz="2000" dirty="0" err="1"/>
              <a:t>Geletterheid</a:t>
            </a:r>
            <a:r>
              <a:rPr lang="nl-NL" sz="2000" dirty="0"/>
              <a:t> bij 0-4 jarigen – blz. 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35793854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 descr="2008-09-30 @08-57-51 DSC_93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388" y="404813"/>
            <a:ext cx="8705850" cy="582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2524374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2008-10-09 @11-44-18 DSC_99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333376"/>
            <a:ext cx="9144000" cy="599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32400503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4" descr="2008-09-30 @09-02-22 DSC_93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388" y="404813"/>
            <a:ext cx="8705850" cy="582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8906003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4" descr="2008-09-30 @09-02-59 DSC_93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476251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34940366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 descr="2008-09-30 @09-06-00 DSC_935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388" y="620713"/>
            <a:ext cx="8705850" cy="582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7864410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4" descr="2008-09-30 @09-17-13 DSC_93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404813"/>
            <a:ext cx="8705850" cy="582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24618490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4" descr="2008-09-30 @09-26-31 DSC_93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549276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30705607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 descr="2008-09-30 @09-18-06 DSC_93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3750" y="692150"/>
            <a:ext cx="8339138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20469409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4" descr="2008-09-30 @09-17-44 DSC_93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333376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18456630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 descr="2008-09-30 @09-19-32 DSC_93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388" y="549276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35423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 descr="2008-09-30 @08-53-06 DSC_93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388" y="549276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35158687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4" descr="2008-09-30 @09-38-05 DSC_938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476251"/>
            <a:ext cx="8705850" cy="582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2957170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2008-10-09 @09-26-48 DSC_98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6" y="404813"/>
            <a:ext cx="8602663" cy="575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2834668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2008-10-09 @10-29-45 DSC_986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389" y="260350"/>
            <a:ext cx="8670925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3432967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2008-10-09 @09-28-22 DSC_98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4513" y="333375"/>
            <a:ext cx="8674100" cy="592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3912959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2008-10-09 @09-32-56 DSC_98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74825" y="620713"/>
            <a:ext cx="8705850" cy="582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3754130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2008-10-09 @09-34-50 DSC_98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388" y="404813"/>
            <a:ext cx="8705850" cy="582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</p:spTree>
    <p:extLst>
      <p:ext uri="{BB962C8B-B14F-4D97-AF65-F5344CB8AC3E}">
        <p14:creationId xmlns:p14="http://schemas.microsoft.com/office/powerpoint/2010/main" val="241599775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326</Words>
  <Application>Microsoft Office PowerPoint</Application>
  <PresentationFormat>Breedbeeld</PresentationFormat>
  <Paragraphs>126</Paragraphs>
  <Slides>49</Slides>
  <Notes>49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49</vt:i4>
      </vt:variant>
    </vt:vector>
  </HeadingPairs>
  <TitlesOfParts>
    <vt:vector size="50" baseType="lpstr">
      <vt:lpstr>Kantoorthema</vt:lpstr>
      <vt:lpstr>Betekenissen van kinderen bij  lezen en schrijven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Activiteitenaanbod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Lezen en schrijven in een uitnodigende omgeving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Betekenissen van kinderen bij  lezen en schrijven</dc:title>
  <dc:creator># De Activiteit | Levineke</dc:creator>
  <cp:lastModifiedBy># De Activiteit | Levineke</cp:lastModifiedBy>
  <cp:revision>3</cp:revision>
  <dcterms:created xsi:type="dcterms:W3CDTF">2022-12-15T11:03:31Z</dcterms:created>
  <dcterms:modified xsi:type="dcterms:W3CDTF">2022-12-19T08:56:32Z</dcterms:modified>
</cp:coreProperties>
</file>