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27E_5A489635.xml" ContentType="application/vnd.ms-powerpoint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618" r:id="rId2"/>
    <p:sldId id="619" r:id="rId3"/>
    <p:sldId id="620" r:id="rId4"/>
    <p:sldId id="621" r:id="rId5"/>
    <p:sldId id="622" r:id="rId6"/>
    <p:sldId id="623" r:id="rId7"/>
    <p:sldId id="624" r:id="rId8"/>
    <p:sldId id="625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634" r:id="rId18"/>
    <p:sldId id="635" r:id="rId19"/>
    <p:sldId id="636" r:id="rId20"/>
    <p:sldId id="637" r:id="rId21"/>
    <p:sldId id="638" r:id="rId22"/>
    <p:sldId id="639" r:id="rId23"/>
    <p:sldId id="640" r:id="rId24"/>
    <p:sldId id="641" r:id="rId25"/>
    <p:sldId id="642" r:id="rId26"/>
    <p:sldId id="643" r:id="rId27"/>
    <p:sldId id="644" r:id="rId28"/>
    <p:sldId id="645" r:id="rId29"/>
    <p:sldId id="646" r:id="rId30"/>
    <p:sldId id="647" r:id="rId31"/>
    <p:sldId id="648" r:id="rId32"/>
    <p:sldId id="649" r:id="rId33"/>
    <p:sldId id="650" r:id="rId34"/>
    <p:sldId id="651" r:id="rId35"/>
    <p:sldId id="652" r:id="rId36"/>
    <p:sldId id="653" r:id="rId37"/>
    <p:sldId id="654" r:id="rId38"/>
    <p:sldId id="655" r:id="rId39"/>
    <p:sldId id="656" r:id="rId40"/>
    <p:sldId id="657" r:id="rId41"/>
    <p:sldId id="658" r:id="rId42"/>
    <p:sldId id="659" r:id="rId43"/>
    <p:sldId id="660" r:id="rId44"/>
    <p:sldId id="661" r:id="rId45"/>
    <p:sldId id="662" r:id="rId46"/>
    <p:sldId id="663" r:id="rId47"/>
    <p:sldId id="664" r:id="rId48"/>
    <p:sldId id="665" r:id="rId49"/>
    <p:sldId id="666" r:id="rId5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E6C8B4-3941-9FD4-B2DA-3BECA206DC5D}" name="Gastgebruiker" initials="Ga" userId="S::urn:spo:anon#a9daafbac2ddc805cb763ba0866098ee66e914c6ffd76b6a808a4b3af556c992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682C9-58D6-EFFF-66F1-DA9D22485BD8}" v="2" dt="2022-12-19T08:56:32.2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8" autoAdjust="0"/>
    <p:restoredTop sz="94660"/>
  </p:normalViewPr>
  <p:slideViewPr>
    <p:cSldViewPr snapToGrid="0">
      <p:cViewPr varScale="1">
        <p:scale>
          <a:sx n="61" d="100"/>
          <a:sy n="61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gebruiker" userId="S::urn:spo:anon#a9daafbac2ddc805cb763ba0866098ee66e914c6ffd76b6a808a4b3af556c992::" providerId="AD" clId="Web-{B93682C9-58D6-EFFF-66F1-DA9D22485BD8}"/>
    <pc:docChg chg="mod">
      <pc:chgData name="Gastgebruiker" userId="S::urn:spo:anon#a9daafbac2ddc805cb763ba0866098ee66e914c6ffd76b6a808a4b3af556c992::" providerId="AD" clId="Web-{B93682C9-58D6-EFFF-66F1-DA9D22485BD8}" dt="2022-12-19T08:56:32.298" v="1"/>
      <pc:docMkLst>
        <pc:docMk/>
      </pc:docMkLst>
      <pc:sldChg chg="addCm">
        <pc:chgData name="Gastgebruiker" userId="S::urn:spo:anon#a9daafbac2ddc805cb763ba0866098ee66e914c6ffd76b6a808a4b3af556c992::" providerId="AD" clId="Web-{B93682C9-58D6-EFFF-66F1-DA9D22485BD8}" dt="2022-12-19T08:56:32.298" v="1"/>
        <pc:sldMkLst>
          <pc:docMk/>
          <pc:sldMk cId="1514706485" sldId="638"/>
        </pc:sldMkLst>
      </pc:sldChg>
    </pc:docChg>
  </pc:docChgLst>
</pc:chgInfo>
</file>

<file path=ppt/comments/modernComment_27E_5A4896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D31F4F-F875-48D0-93D0-794491C9F79A}" authorId="{A6E6C8B4-3941-9FD4-B2DA-3BECA206DC5D}" created="2022-12-19T08:56:32.29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14706485" sldId="638"/>
      <ac:spMk id="23555" creationId="{00000000-0000-0000-0000-000000000000}"/>
    </ac:deMkLst>
    <p188:txBody>
      <a:bodyPr/>
      <a:lstStyle/>
      <a:p>
        <a:r>
          <a:rPr lang="nl-NL"/>
          <a:t>nog iets zeggen over
boekenkring-snuffellezen-expert leze n- voorlezen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18708-73DE-4031-90D4-261E86759BA3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6AB8D-4D97-400A-925D-E1872AC7B7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41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40AFAC-9A5E-420A-B26E-FC06FB786C92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31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236BEC-1684-4431-9B8B-4AC41A529EBA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898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A493D-7D5F-475F-A4AD-D45ED7447061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4348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FF6AFE-BCF0-4B3A-AF69-418433E41160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413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89DD66-8094-47FA-AC5A-2DBBB58975F0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89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7C830F-76DA-4FDB-883A-FF227D9F83F3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590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E84606-088B-497D-AD5A-EDE315F5DE44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052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C7545D-05AA-4AEB-89CA-0ACCF6BEF0DC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021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393D3B-1E72-4059-966C-5170065B0D51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672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0ECB20-7712-4B91-98B9-25E268098D60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761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828093-2570-49B1-B52F-2AE3FEE3C6D8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088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B4972F-18F8-4E47-9DFA-5E33699D84E9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206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BA623E-22DB-4727-85EA-F91D0723654A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370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109E5F-BB08-4442-9D4F-2E0457A01926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909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50450F-6EB9-4800-9D09-6DB749DBEA2A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583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5E4B54-1FC4-446C-8220-B49BC7F31276}" type="slidenum">
              <a:rPr lang="nl-NL" smtClean="0"/>
              <a:pPr/>
              <a:t>23</a:t>
            </a:fld>
            <a:endParaRPr lang="nl-NL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185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015507-9625-4442-B481-11C2EDBC2DFE}" type="slidenum">
              <a:rPr lang="nl-NL" smtClean="0"/>
              <a:pPr/>
              <a:t>24</a:t>
            </a:fld>
            <a:endParaRPr lang="nl-NL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632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301B6E-DCE1-48A2-AA1E-C3BD5A406552}" type="slidenum">
              <a:rPr lang="nl-NL" smtClean="0"/>
              <a:pPr/>
              <a:t>25</a:t>
            </a:fld>
            <a:endParaRPr lang="nl-NL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394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D50CC3-C9F9-41D3-B2D9-DDB9D461D2D2}" type="slidenum">
              <a:rPr lang="nl-NL" smtClean="0"/>
              <a:pPr/>
              <a:t>26</a:t>
            </a:fld>
            <a:endParaRPr lang="nl-NL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805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3469A9-240C-41D6-8E3E-557DD97698B5}" type="slidenum">
              <a:rPr lang="nl-NL" smtClean="0"/>
              <a:pPr/>
              <a:t>27</a:t>
            </a:fld>
            <a:endParaRPr lang="nl-NL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310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774A23-454B-4AA1-821F-6E0DF736FFE4}" type="slidenum">
              <a:rPr lang="nl-NL" smtClean="0"/>
              <a:pPr/>
              <a:t>28</a:t>
            </a:fld>
            <a:endParaRPr lang="nl-NL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851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490E54-6C73-4019-8220-84C0BB12AE4E}" type="slidenum">
              <a:rPr lang="nl-NL" smtClean="0"/>
              <a:pPr/>
              <a:t>29</a:t>
            </a:fld>
            <a:endParaRPr lang="nl-NL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500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8B8E9F-0632-4BEC-A981-E4B0994316B5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1045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921BE4-45B9-46E0-9F1F-CFB1CDB0BA68}" type="slidenum">
              <a:rPr lang="nl-NL" smtClean="0"/>
              <a:pPr/>
              <a:t>30</a:t>
            </a:fld>
            <a:endParaRPr lang="nl-NL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161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8E2F6A-E5E8-415B-983D-8BB254DF577B}" type="slidenum">
              <a:rPr lang="nl-NL" smtClean="0"/>
              <a:pPr/>
              <a:t>31</a:t>
            </a:fld>
            <a:endParaRPr lang="nl-NL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796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229AC5-2B6B-4E83-A7EE-2F4EC69ADFEF}" type="slidenum">
              <a:rPr lang="nl-NL" smtClean="0"/>
              <a:pPr/>
              <a:t>32</a:t>
            </a:fld>
            <a:endParaRPr lang="nl-NL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748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E8B94E-E465-42D5-84C3-44A104E1A78A}" type="slidenum">
              <a:rPr lang="nl-NL" smtClean="0"/>
              <a:pPr/>
              <a:t>33</a:t>
            </a:fld>
            <a:endParaRPr lang="nl-NL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988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F7F7EF-2787-4251-B816-2BA3E687988C}" type="slidenum">
              <a:rPr lang="nl-NL" smtClean="0"/>
              <a:pPr/>
              <a:t>34</a:t>
            </a:fld>
            <a:endParaRPr lang="nl-NL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6429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EF7368-ABA1-4A80-B75F-589F0631F920}" type="slidenum">
              <a:rPr lang="nl-NL" smtClean="0"/>
              <a:pPr/>
              <a:t>35</a:t>
            </a:fld>
            <a:endParaRPr lang="nl-NL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851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1BC88E-1E35-4C6C-9A52-DF43CAC0649A}" type="slidenum">
              <a:rPr lang="nl-NL" smtClean="0"/>
              <a:pPr/>
              <a:t>36</a:t>
            </a:fld>
            <a:endParaRPr lang="nl-NL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8735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EA07FA-9DC2-4C93-A932-4725D7514A07}" type="slidenum">
              <a:rPr lang="nl-NL" smtClean="0"/>
              <a:pPr/>
              <a:t>37</a:t>
            </a:fld>
            <a:endParaRPr lang="nl-NL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2751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C97DE9-F753-4D18-9C5A-9A152760E031}" type="slidenum">
              <a:rPr lang="nl-NL" smtClean="0"/>
              <a:pPr/>
              <a:t>38</a:t>
            </a:fld>
            <a:endParaRPr lang="nl-NL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03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E3800F-CA3E-4CF0-A7E7-EA6AE31009A4}" type="slidenum">
              <a:rPr lang="nl-NL" smtClean="0"/>
              <a:pPr/>
              <a:t>39</a:t>
            </a:fld>
            <a:endParaRPr lang="nl-NL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812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67C0ED-09B9-42C2-B7F9-3F8386812C69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7014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F9269F-70AD-4777-A348-A9D65DDE3D4C}" type="slidenum">
              <a:rPr lang="nl-NL" smtClean="0"/>
              <a:pPr/>
              <a:t>40</a:t>
            </a:fld>
            <a:endParaRPr lang="nl-NL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7523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AE8CDC-C1F9-45E1-BED4-E70FFB330C92}" type="slidenum">
              <a:rPr lang="nl-NL" smtClean="0"/>
              <a:pPr/>
              <a:t>41</a:t>
            </a:fld>
            <a:endParaRPr lang="nl-NL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2236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96E102-AA69-4B97-A83A-85EE0477570E}" type="slidenum">
              <a:rPr lang="nl-NL" smtClean="0"/>
              <a:pPr/>
              <a:t>42</a:t>
            </a:fld>
            <a:endParaRPr lang="nl-NL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6638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A25F07-FC8A-4E54-832E-4BF57F9BACC7}" type="slidenum">
              <a:rPr lang="nl-NL" smtClean="0"/>
              <a:pPr/>
              <a:t>43</a:t>
            </a:fld>
            <a:endParaRPr lang="nl-NL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5355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009E58-DEFA-41E0-8329-21CFDEC41230}" type="slidenum">
              <a:rPr lang="nl-NL" smtClean="0"/>
              <a:pPr/>
              <a:t>44</a:t>
            </a:fld>
            <a:endParaRPr lang="nl-NL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2253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3DEE33-C758-45E9-B3A0-B1A29AF81743}" type="slidenum">
              <a:rPr lang="nl-NL" smtClean="0"/>
              <a:pPr/>
              <a:t>45</a:t>
            </a:fld>
            <a:endParaRPr lang="nl-NL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7631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4926B9-5A1F-4E99-BF91-6FE825F98479}" type="slidenum">
              <a:rPr lang="nl-NL" smtClean="0"/>
              <a:pPr/>
              <a:t>46</a:t>
            </a:fld>
            <a:endParaRPr lang="nl-NL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9810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B87714-71D6-46E1-A0CE-F8155F782598}" type="slidenum">
              <a:rPr lang="nl-NL" smtClean="0"/>
              <a:pPr/>
              <a:t>47</a:t>
            </a:fld>
            <a:endParaRPr lang="nl-NL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58749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195648-9699-4640-9954-A16C347A33C2}" type="slidenum">
              <a:rPr lang="nl-NL" smtClean="0"/>
              <a:pPr/>
              <a:t>48</a:t>
            </a:fld>
            <a:endParaRPr lang="nl-NL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94628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4A35BD-7A35-4ABC-B3C6-1A4946DED466}" type="slidenum">
              <a:rPr lang="nl-NL" smtClean="0"/>
              <a:pPr/>
              <a:t>49</a:t>
            </a:fld>
            <a:endParaRPr lang="nl-NL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34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A701C8-70FA-40F5-BE18-1AA1738112D6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705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D6425C-645C-4FCF-A528-DFF31C764F76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57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A3A176-6518-45DE-9C6D-6972A886ACEE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212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6C2790-4363-423C-8594-58040769D53F}" type="slidenum">
              <a:rPr lang="nl-NL" smtClean="0"/>
              <a:pPr/>
              <a:t>8</a:t>
            </a:fld>
            <a:endParaRPr lang="nl-NL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76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B147CD-1D58-43FE-8D98-E7405036B431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81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C0F05-8E74-27C5-FEDA-9D43B9EB3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ED7A1A6-3B90-E6D2-A5EC-7AF82489E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7BEEE6-BBD5-33FA-F14B-C1CD5A14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DA9D-80DD-4D8A-86BB-204404C7DAFE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E87825-FF90-296B-CE04-5316DA71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D7ECC4-9909-ADCD-D099-51E5D9812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774-F8FE-4B80-BAB4-5D96FA3F22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347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155310-160E-A3AA-596D-D649F99F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6498281-379A-A0F0-A5BB-765A567DE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48182D-1ECE-CF47-E782-758C3F19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DA9D-80DD-4D8A-86BB-204404C7DAFE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5DBBD8-4E77-3771-7581-F6BBFFDA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9CB0E-84A9-4FDE-7B7E-375C7920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774-F8FE-4B80-BAB4-5D96FA3F22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58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6DE9AF5-247A-5E8A-49D4-98A7B1792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25759F-AE35-D6C6-9F83-7F8E1C01A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30BF7F-E59C-9BA8-A336-D386E1D8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DA9D-80DD-4D8A-86BB-204404C7DAFE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98D5E1-9C5D-DBC4-9C77-87A88059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61DAA8-5CB2-0231-A5D4-C29163A9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774-F8FE-4B80-BAB4-5D96FA3F22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87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D8BFC-B58B-7192-5600-F9F1C470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5503A3-F895-2C08-12CE-2384B1D29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C4C9E6-66FB-2AD0-DE27-C308C645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DA9D-80DD-4D8A-86BB-204404C7DAFE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8E78DF-AB72-3DD8-0EBD-5B095C8A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5EA4F1-D484-BD19-C687-BE02226F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774-F8FE-4B80-BAB4-5D96FA3F22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0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71C36-2B66-8FEE-AD9F-E23120B3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2D2685-F4BB-F814-7892-514935428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4B3318-01AB-026B-B4D2-D1E9FF64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DA9D-80DD-4D8A-86BB-204404C7DAFE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F9751D-AE81-5172-D7FD-2A231D2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5FF660-E839-73A2-33DF-2AC9E997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774-F8FE-4B80-BAB4-5D96FA3F22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50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6774F6-B781-D4B3-83FF-EAB269A7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A1EF6E-36D5-CB93-5FD6-FE75315A6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AAE754-BDAB-43FC-354E-3F5323250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106276-2E25-641F-DAF9-F761C16D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DA9D-80DD-4D8A-86BB-204404C7DAFE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89BC29-28F3-E4EA-6093-FD82B9CFE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96FE90-1392-62F7-F003-87AF1347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774-F8FE-4B80-BAB4-5D96FA3F22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09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A0C5B-C370-B31E-3AB2-06ED7C5D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EA72AE-6832-0429-9188-BFFF3E457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31FEF1-319D-90DC-0E7F-78FFFEE1F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099819-F5ED-7EF3-5AB0-7E66DAA03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C55B7A2-B79C-98CE-18B3-2A7E06B52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D1541E-395A-6537-3559-AC489798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DA9D-80DD-4D8A-86BB-204404C7DAFE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533C67C-C7CC-56EB-420A-9D5E5A01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E6C9E03-E1F6-4EC3-3F39-E4E6E2C7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774-F8FE-4B80-BAB4-5D96FA3F22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26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63C29-8AFF-15DE-8A00-9BC1AEFB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A8EF05F-A477-3C80-3DFD-B34F986A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DA9D-80DD-4D8A-86BB-204404C7DAFE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7F89B7C-A076-E7C8-7ABA-D48B1308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D862E4-5284-7F5E-3DB0-ED5DAB0B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774-F8FE-4B80-BAB4-5D96FA3F22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52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E7BAAC5-84C4-9BC1-553A-1F3A88AEC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DA9D-80DD-4D8A-86BB-204404C7DAFE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B999D1-6EF6-AEE9-8B58-91BD6508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D54827-1CBF-FB15-2D3E-B34D9DE6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774-F8FE-4B80-BAB4-5D96FA3F22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76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9FF815-1E93-2A8A-1232-CBDDA3232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8CCA26-58F1-89A8-6A91-C93D59C21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7A9154-FEF3-5A73-9286-CD71BE913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3C7E92-FFD8-B91E-4E16-5612737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DA9D-80DD-4D8A-86BB-204404C7DAFE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370D0D-DC83-5967-F9F3-7109B56E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069A64-1A85-254C-0671-C5889FED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774-F8FE-4B80-BAB4-5D96FA3F22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43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0EF49-DB10-A18E-8552-9F3323DD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967ADA-E36B-CF34-35C0-79D70E44B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F6FAB5-EE93-981A-60FE-E247A3775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78CF02-8208-ACA4-1BDF-C9CF0FC0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DA9D-80DD-4D8A-86BB-204404C7DAFE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7DC6DBE-C9E8-C61D-3414-84375277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F8D9AE-02DC-043C-35AF-A20B6763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82774-F8FE-4B80-BAB4-5D96FA3F22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70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4C96177-6F53-E772-9E55-DEFA292E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23EB48-FE97-7DA2-64BD-269303EAE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60A435-FA07-CB27-5428-8DFAD712A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DA9D-80DD-4D8A-86BB-204404C7DAFE}" type="datetimeFigureOut">
              <a:rPr lang="nl-NL" smtClean="0"/>
              <a:t>19-12-2022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6EBCD8-2B92-EACC-C1EF-C5AFCD1B8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4B2C77-209C-6529-D3E0-79B9DBEC3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82774-F8FE-4B80-BAB4-5D96FA3F22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7E_5A48963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4293096"/>
            <a:ext cx="7772400" cy="1584176"/>
          </a:xfrm>
        </p:spPr>
        <p:txBody>
          <a:bodyPr/>
          <a:lstStyle/>
          <a:p>
            <a:pPr eaLnBrk="1" hangingPunct="1"/>
            <a:r>
              <a:rPr lang="nl-NL" sz="4000" dirty="0">
                <a:latin typeface="+mn-lt"/>
              </a:rPr>
              <a:t>Betekenissen van kinderen bij </a:t>
            </a:r>
            <a:br>
              <a:rPr lang="nl-NL" sz="4000" dirty="0">
                <a:latin typeface="+mn-lt"/>
              </a:rPr>
            </a:br>
            <a:r>
              <a:rPr lang="nl-NL" sz="4000" dirty="0">
                <a:latin typeface="+mn-lt"/>
              </a:rPr>
              <a:t>lezen en schrijven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5913" y="6021288"/>
            <a:ext cx="6400800" cy="6480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l-NL" sz="1000" dirty="0">
                <a:latin typeface="Times New Roman" pitchFamily="18" charset="0"/>
              </a:rPr>
              <a:t>Samenstelling: </a:t>
            </a:r>
            <a:r>
              <a:rPr lang="nl-NL" sz="1000" dirty="0" err="1">
                <a:latin typeface="Times New Roman" pitchFamily="18" charset="0"/>
              </a:rPr>
              <a:t>Bea</a:t>
            </a:r>
            <a:r>
              <a:rPr lang="nl-NL" sz="1000" dirty="0">
                <a:latin typeface="Times New Roman" pitchFamily="18" charset="0"/>
              </a:rPr>
              <a:t> </a:t>
            </a:r>
            <a:r>
              <a:rPr lang="nl-NL" sz="1000" dirty="0" err="1">
                <a:latin typeface="Times New Roman" pitchFamily="18" charset="0"/>
              </a:rPr>
              <a:t>Pompert</a:t>
            </a:r>
            <a:r>
              <a:rPr lang="nl-NL" sz="1000" dirty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nl-NL" sz="1000" dirty="0">
                <a:latin typeface="Times New Roman" pitchFamily="18" charset="0"/>
              </a:rPr>
              <a:t>Fotografie: Hanneke </a:t>
            </a:r>
            <a:r>
              <a:rPr lang="nl-NL" sz="1000" dirty="0" err="1">
                <a:latin typeface="Times New Roman" pitchFamily="18" charset="0"/>
              </a:rPr>
              <a:t>Verkleij</a:t>
            </a:r>
            <a:endParaRPr lang="nl-NL" sz="1000" dirty="0"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00376" y="1916832"/>
            <a:ext cx="6048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nl-NL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1" y="2780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pic>
        <p:nvPicPr>
          <p:cNvPr id="4098" name="Picture 2" descr="C:\Users\Hagenaar\Pictures\natuurbloggers\lili\peuple\DSC_0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672" y="260649"/>
            <a:ext cx="6096000" cy="4048125"/>
          </a:xfrm>
          <a:prstGeom prst="rect">
            <a:avLst/>
          </a:prstGeom>
          <a:noFill/>
        </p:spPr>
      </p:pic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77285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2008-10-09 @09-38-33 DSC_98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8214" y="188913"/>
            <a:ext cx="7996237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116228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2008-10-09 @10-04-26 DSC_98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4" y="-603250"/>
            <a:ext cx="5430837" cy="811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134282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008-10-09 @11-06-09 DSC_98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620713"/>
            <a:ext cx="870585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4192149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2008-10-09 @11-06-52 DSC_98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5492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21899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2008-10-09 @11-10-56 DSC_98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5492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979011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2008-10-09 @11-12-45 DSC_98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692151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08202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2008-10-09 @11-14-12 DSC_98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6" y="620714"/>
            <a:ext cx="8558213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98418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008-10-09 @11-15-01 DSC_98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620713"/>
            <a:ext cx="870585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081934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2008-10-09 @11-19-42 DSC_99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89" y="404813"/>
            <a:ext cx="7799387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088722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2008-10-09 @12-04-01 DSC_99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3333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57611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008-10-09 @11-42-03 DSC_99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404813"/>
            <a:ext cx="8316912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421056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008-10-09 @12-04-39 DSC_99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5492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2738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Activiteitenaanbod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1.    Spelactiviteiten met L/S</a:t>
            </a:r>
          </a:p>
          <a:p>
            <a:pPr marL="514350" indent="-514350">
              <a:buAutoNum type="arabicPeriod" startAt="2"/>
            </a:pPr>
            <a:r>
              <a:rPr lang="nl-NL" dirty="0"/>
              <a:t>Werken met boeken </a:t>
            </a:r>
          </a:p>
          <a:p>
            <a:pPr marL="514350" indent="-514350">
              <a:buAutoNum type="arabicPeriod" startAt="2"/>
            </a:pPr>
            <a:r>
              <a:rPr lang="nl-NL" dirty="0"/>
              <a:t>Samen lezen, zelf lezen</a:t>
            </a:r>
          </a:p>
          <a:p>
            <a:pPr marL="514350" indent="-514350">
              <a:buAutoNum type="arabicPeriod" startAt="2"/>
            </a:pPr>
            <a:r>
              <a:rPr lang="nl-NL" dirty="0"/>
              <a:t>Zelf teksten tekenen, schrijven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Basisontwikkeling voor peuters en de onderbouw – blz. 78</a:t>
            </a:r>
          </a:p>
          <a:p>
            <a:pPr marL="0" indent="0">
              <a:buNone/>
            </a:pPr>
            <a:endParaRPr lang="nl-NL" dirty="0"/>
          </a:p>
          <a:p>
            <a:pPr marL="609600" indent="-609600">
              <a:buFontTx/>
              <a:buAutoNum type="arabicPeriod"/>
            </a:pPr>
            <a:r>
              <a:rPr lang="nl-NL" dirty="0"/>
              <a:t>Verteltafel</a:t>
            </a:r>
          </a:p>
          <a:p>
            <a:pPr marL="609600" indent="-609600">
              <a:buFontTx/>
              <a:buAutoNum type="arabicPeriod"/>
            </a:pPr>
            <a:r>
              <a:rPr lang="nl-NL" dirty="0"/>
              <a:t>Verhalen vertellen</a:t>
            </a:r>
          </a:p>
          <a:p>
            <a:pPr marL="609600" indent="-609600">
              <a:buFontTx/>
              <a:buAutoNum type="arabicPeriod"/>
            </a:pPr>
            <a:r>
              <a:rPr lang="nl-NL" dirty="0"/>
              <a:t>Gesprekken over teksten, verhalen, boeken</a:t>
            </a:r>
          </a:p>
          <a:p>
            <a:pPr marL="609600" indent="-609600">
              <a:buNone/>
            </a:pPr>
            <a:r>
              <a:rPr lang="nl-NL" dirty="0"/>
              <a:t>	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15147064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008-10-08 @13-24-17 DSC_97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476251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54914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2008-10-08 @09-20-23 DSC_96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2539" y="-517525"/>
            <a:ext cx="4937125" cy="754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808287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2008-10-08 @09-11-59 DSC_96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476251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241281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2008-10-08 @09-39-11 DSC_97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404813"/>
            <a:ext cx="870585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352399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2008-10-08 @09-33-30 DSC_97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076" y="-315913"/>
            <a:ext cx="4937125" cy="737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1294893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2008-10-08 @10-47-55 DSC_97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7351" y="333376"/>
            <a:ext cx="6734175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1222763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2008-10-08 @10-52-52 DSC_97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692151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716379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2008-10-08 @10-53-38 DSC_97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5492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68350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2008-10-09 @10-06-51 DSC_98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188914"/>
            <a:ext cx="8713788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354733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2008-10-08 @10-54-45 DSC_9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3333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653507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2008-10-08 @12-31-23 DSC_97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476251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496224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2008-10-08 @12-33-41 DSC_97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404813"/>
            <a:ext cx="870585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109865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2008-10-08 @12-34-06 DSC_97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5492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1946926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2008-10-08 @09-01-55 DSC_96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5492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136691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2008-10-08 @10-47-01 DSC_9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476251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4059297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2008-10-09 @10-35-50 DSC_98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476251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1172346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2008-10-09 @10-38-27 DSC_98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3333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163100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Lezen en schrijven in een uitnodigende omgeving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nl-NL" sz="2000" dirty="0"/>
              <a:t>Gedrukte taal in de ruimte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		- logo’s / labels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		- zo gaat dat hier; fotowand, helperskaart, dagritme kaarten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		- lijsten maken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 dirty="0"/>
              <a:t>		- schema’s, posters</a:t>
            </a:r>
          </a:p>
          <a:p>
            <a:pPr eaLnBrk="1" hangingPunct="1">
              <a:lnSpc>
                <a:spcPct val="80000"/>
              </a:lnSpc>
            </a:pPr>
            <a:r>
              <a:rPr lang="nl-NL" sz="2000" dirty="0"/>
              <a:t>Materialen om te tekenen / schrijven</a:t>
            </a:r>
          </a:p>
          <a:p>
            <a:pPr eaLnBrk="1" hangingPunct="1">
              <a:lnSpc>
                <a:spcPct val="80000"/>
              </a:lnSpc>
            </a:pPr>
            <a:r>
              <a:rPr lang="nl-NL" sz="2000" dirty="0"/>
              <a:t>Boekenaanbod</a:t>
            </a:r>
          </a:p>
          <a:p>
            <a:pPr eaLnBrk="1" hangingPunct="1">
              <a:lnSpc>
                <a:spcPct val="80000"/>
              </a:lnSpc>
            </a:pPr>
            <a:r>
              <a:rPr lang="nl-NL" sz="2000" dirty="0"/>
              <a:t>Boekenhoek/leeshoek</a:t>
            </a:r>
          </a:p>
          <a:p>
            <a:pPr eaLnBrk="1" hangingPunct="1">
              <a:lnSpc>
                <a:spcPct val="80000"/>
              </a:lnSpc>
            </a:pPr>
            <a:r>
              <a:rPr lang="nl-NL" sz="2000" dirty="0"/>
              <a:t>Thematische boekentafel</a:t>
            </a:r>
          </a:p>
          <a:p>
            <a:pPr eaLnBrk="1" hangingPunct="1">
              <a:lnSpc>
                <a:spcPct val="80000"/>
              </a:lnSpc>
            </a:pPr>
            <a:r>
              <a:rPr lang="nl-NL" sz="2000" dirty="0"/>
              <a:t>Verteltafel / verhalentafel</a:t>
            </a:r>
          </a:p>
          <a:p>
            <a:pPr eaLnBrk="1" hangingPunct="1">
              <a:lnSpc>
                <a:spcPct val="80000"/>
              </a:lnSpc>
            </a:pPr>
            <a:endParaRPr lang="nl-NL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nl-NL" sz="2000" dirty="0"/>
              <a:t>Eén groep, veel verhalen! </a:t>
            </a:r>
            <a:r>
              <a:rPr lang="nl-NL" sz="2000" dirty="0" err="1"/>
              <a:t>Geletterheid</a:t>
            </a:r>
            <a:r>
              <a:rPr lang="nl-NL" sz="2000" dirty="0"/>
              <a:t> bij 0-4 jarigen – blz. 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579385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2008-09-30 @08-57-51 DSC_93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404813"/>
            <a:ext cx="870585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52437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2008-10-09 @11-44-18 DSC_9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3376"/>
            <a:ext cx="9144000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240050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2008-09-30 @09-02-22 DSC_93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404813"/>
            <a:ext cx="870585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8906003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2008-09-30 @09-02-59 DSC_93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476251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494036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2008-09-30 @09-06-00 DSC_93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620713"/>
            <a:ext cx="870585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786441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2008-09-30 @09-17-13 DSC_93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404813"/>
            <a:ext cx="870585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461849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2008-09-30 @09-26-31 DSC_93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5492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070560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2008-09-30 @09-18-06 DSC_93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750" y="692150"/>
            <a:ext cx="833913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046940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2008-09-30 @09-17-44 DSC_93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3333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1845663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2008-09-30 @09-19-32 DSC_93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5492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542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2008-09-30 @08-53-06 DSC_9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549276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515868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2008-09-30 @09-38-05 DSC_93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476251"/>
            <a:ext cx="8705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957170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008-10-09 @09-26-48 DSC_98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6" y="404813"/>
            <a:ext cx="8602663" cy="575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83466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008-10-09 @10-29-45 DSC_98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9" y="260350"/>
            <a:ext cx="867092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43296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008-10-09 @09-28-22 DSC_98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333375"/>
            <a:ext cx="8674100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91295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008-10-09 @09-32-56 DSC_98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620713"/>
            <a:ext cx="870585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375413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2008-10-09 @09-34-50 DSC_98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388" y="404813"/>
            <a:ext cx="8705850" cy="58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©- De Activiteit </a:t>
            </a:r>
          </a:p>
        </p:txBody>
      </p:sp>
    </p:spTree>
    <p:extLst>
      <p:ext uri="{BB962C8B-B14F-4D97-AF65-F5344CB8AC3E}">
        <p14:creationId xmlns:p14="http://schemas.microsoft.com/office/powerpoint/2010/main" val="24159977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326</Words>
  <Application>Microsoft Office PowerPoint</Application>
  <PresentationFormat>Breedbeeld</PresentationFormat>
  <Paragraphs>126</Paragraphs>
  <Slides>49</Slides>
  <Notes>49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0" baseType="lpstr">
      <vt:lpstr>Kantoorthema</vt:lpstr>
      <vt:lpstr>Betekenissen van kinderen bij  lezen en schrijven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Activiteitenaanbod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Lezen en schrijven in een uitnodigende omgeving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Betekenissen van kinderen bij  lezen en schrijven</dc:title>
  <dc:creator># De Activiteit | Levineke</dc:creator>
  <cp:lastModifiedBy># De Activiteit | Levineke</cp:lastModifiedBy>
  <cp:revision>3</cp:revision>
  <dcterms:created xsi:type="dcterms:W3CDTF">2022-12-15T11:03:31Z</dcterms:created>
  <dcterms:modified xsi:type="dcterms:W3CDTF">2022-12-19T08:56:32Z</dcterms:modified>
</cp:coreProperties>
</file>