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664" r:id="rId3"/>
    <p:sldId id="732" r:id="rId4"/>
    <p:sldId id="737" r:id="rId5"/>
    <p:sldId id="806" r:id="rId6"/>
    <p:sldId id="726" r:id="rId7"/>
    <p:sldId id="725" r:id="rId8"/>
    <p:sldId id="812" r:id="rId9"/>
    <p:sldId id="733" r:id="rId10"/>
    <p:sldId id="734" r:id="rId11"/>
    <p:sldId id="735" r:id="rId12"/>
    <p:sldId id="814" r:id="rId13"/>
    <p:sldId id="728" r:id="rId14"/>
    <p:sldId id="730" r:id="rId15"/>
    <p:sldId id="810" r:id="rId16"/>
    <p:sldId id="816" r:id="rId17"/>
    <p:sldId id="817" r:id="rId18"/>
    <p:sldId id="811" r:id="rId19"/>
    <p:sldId id="708" r:id="rId20"/>
    <p:sldId id="709" r:id="rId21"/>
    <p:sldId id="710" r:id="rId22"/>
    <p:sldId id="711" r:id="rId23"/>
    <p:sldId id="716" r:id="rId24"/>
    <p:sldId id="717" r:id="rId25"/>
    <p:sldId id="727" r:id="rId26"/>
    <p:sldId id="738" r:id="rId27"/>
    <p:sldId id="293" r:id="rId28"/>
    <p:sldId id="715" r:id="rId29"/>
    <p:sldId id="719" r:id="rId30"/>
    <p:sldId id="720" r:id="rId31"/>
    <p:sldId id="291" r:id="rId32"/>
    <p:sldId id="292" r:id="rId33"/>
    <p:sldId id="721" r:id="rId34"/>
    <p:sldId id="295" r:id="rId35"/>
    <p:sldId id="296" r:id="rId36"/>
    <p:sldId id="656" r:id="rId37"/>
    <p:sldId id="364" r:id="rId38"/>
    <p:sldId id="365" r:id="rId39"/>
    <p:sldId id="805" r:id="rId40"/>
    <p:sldId id="809" r:id="rId41"/>
    <p:sldId id="808" r:id="rId42"/>
    <p:sldId id="807" r:id="rId4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3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9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# De Activiteit | Levineke" userId="954d3f55-ad6e-4623-9542-d453ced80478" providerId="ADAL" clId="{D002FF8B-5C0E-4156-9265-C8B590A19760}"/>
    <pc:docChg chg="delSld modSld">
      <pc:chgData name="# De Activiteit | Levineke" userId="954d3f55-ad6e-4623-9542-d453ced80478" providerId="ADAL" clId="{D002FF8B-5C0E-4156-9265-C8B590A19760}" dt="2023-01-30T12:22:28.427" v="7" actId="9405"/>
      <pc:docMkLst>
        <pc:docMk/>
      </pc:docMkLst>
      <pc:sldChg chg="del">
        <pc:chgData name="# De Activiteit | Levineke" userId="954d3f55-ad6e-4623-9542-d453ced80478" providerId="ADAL" clId="{D002FF8B-5C0E-4156-9265-C8B590A19760}" dt="2023-01-25T11:38:51.857" v="0" actId="47"/>
        <pc:sldMkLst>
          <pc:docMk/>
          <pc:sldMk cId="3508581775" sldId="712"/>
        </pc:sldMkLst>
      </pc:sldChg>
      <pc:sldChg chg="del">
        <pc:chgData name="# De Activiteit | Levineke" userId="954d3f55-ad6e-4623-9542-d453ced80478" providerId="ADAL" clId="{D002FF8B-5C0E-4156-9265-C8B590A19760}" dt="2023-01-25T11:38:52.646" v="1" actId="47"/>
        <pc:sldMkLst>
          <pc:docMk/>
          <pc:sldMk cId="3623176390" sldId="713"/>
        </pc:sldMkLst>
      </pc:sldChg>
      <pc:sldChg chg="del">
        <pc:chgData name="# De Activiteit | Levineke" userId="954d3f55-ad6e-4623-9542-d453ced80478" providerId="ADAL" clId="{D002FF8B-5C0E-4156-9265-C8B590A19760}" dt="2023-01-25T11:38:53.248" v="2" actId="47"/>
        <pc:sldMkLst>
          <pc:docMk/>
          <pc:sldMk cId="1149023446" sldId="714"/>
        </pc:sldMkLst>
      </pc:sldChg>
      <pc:sldChg chg="addSp mod">
        <pc:chgData name="# De Activiteit | Levineke" userId="954d3f55-ad6e-4623-9542-d453ced80478" providerId="ADAL" clId="{D002FF8B-5C0E-4156-9265-C8B590A19760}" dt="2023-01-30T12:21:58.817" v="4" actId="9405"/>
        <pc:sldMkLst>
          <pc:docMk/>
          <pc:sldMk cId="243802578" sldId="812"/>
        </pc:sldMkLst>
        <pc:inkChg chg="add">
          <ac:chgData name="# De Activiteit | Levineke" userId="954d3f55-ad6e-4623-9542-d453ced80478" providerId="ADAL" clId="{D002FF8B-5C0E-4156-9265-C8B590A19760}" dt="2023-01-30T12:21:57.143" v="3" actId="9405"/>
          <ac:inkMkLst>
            <pc:docMk/>
            <pc:sldMk cId="243802578" sldId="812"/>
            <ac:inkMk id="2" creationId="{416A360C-EE62-8205-845F-DF587376B342}"/>
          </ac:inkMkLst>
        </pc:inkChg>
        <pc:inkChg chg="add">
          <ac:chgData name="# De Activiteit | Levineke" userId="954d3f55-ad6e-4623-9542-d453ced80478" providerId="ADAL" clId="{D002FF8B-5C0E-4156-9265-C8B590A19760}" dt="2023-01-30T12:21:58.817" v="4" actId="9405"/>
          <ac:inkMkLst>
            <pc:docMk/>
            <pc:sldMk cId="243802578" sldId="812"/>
            <ac:inkMk id="3" creationId="{F0C21344-3C83-3594-BF3D-6C58A173A849}"/>
          </ac:inkMkLst>
        </pc:inkChg>
      </pc:sldChg>
      <pc:sldChg chg="addSp mod">
        <pc:chgData name="# De Activiteit | Levineke" userId="954d3f55-ad6e-4623-9542-d453ced80478" providerId="ADAL" clId="{D002FF8B-5C0E-4156-9265-C8B590A19760}" dt="2023-01-30T12:22:13.409" v="5" actId="9405"/>
        <pc:sldMkLst>
          <pc:docMk/>
          <pc:sldMk cId="4208088529" sldId="816"/>
        </pc:sldMkLst>
        <pc:inkChg chg="add">
          <ac:chgData name="# De Activiteit | Levineke" userId="954d3f55-ad6e-4623-9542-d453ced80478" providerId="ADAL" clId="{D002FF8B-5C0E-4156-9265-C8B590A19760}" dt="2023-01-30T12:22:13.409" v="5" actId="9405"/>
          <ac:inkMkLst>
            <pc:docMk/>
            <pc:sldMk cId="4208088529" sldId="816"/>
            <ac:inkMk id="3" creationId="{B5FDBA51-32EC-C92D-DA4A-9AEF1BDC8A40}"/>
          </ac:inkMkLst>
        </pc:inkChg>
      </pc:sldChg>
      <pc:sldChg chg="addSp modSp mod">
        <pc:chgData name="# De Activiteit | Levineke" userId="954d3f55-ad6e-4623-9542-d453ced80478" providerId="ADAL" clId="{D002FF8B-5C0E-4156-9265-C8B590A19760}" dt="2023-01-30T12:22:28.427" v="7" actId="9405"/>
        <pc:sldMkLst>
          <pc:docMk/>
          <pc:sldMk cId="116372513" sldId="817"/>
        </pc:sldMkLst>
        <pc:picChg chg="mod">
          <ac:chgData name="# De Activiteit | Levineke" userId="954d3f55-ad6e-4623-9542-d453ced80478" providerId="ADAL" clId="{D002FF8B-5C0E-4156-9265-C8B590A19760}" dt="2023-01-30T12:22:18.193" v="6" actId="1076"/>
          <ac:picMkLst>
            <pc:docMk/>
            <pc:sldMk cId="116372513" sldId="817"/>
            <ac:picMk id="4" creationId="{0372B593-1594-7BF4-1670-50249819A28B}"/>
          </ac:picMkLst>
        </pc:picChg>
        <pc:inkChg chg="add">
          <ac:chgData name="# De Activiteit | Levineke" userId="954d3f55-ad6e-4623-9542-d453ced80478" providerId="ADAL" clId="{D002FF8B-5C0E-4156-9265-C8B590A19760}" dt="2023-01-30T12:22:28.427" v="7" actId="9405"/>
          <ac:inkMkLst>
            <pc:docMk/>
            <pc:sldMk cId="116372513" sldId="817"/>
            <ac:inkMk id="2" creationId="{C1652740-E3BD-41BE-48D8-C2117AA7ECD1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1:57.143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740 48,'0'-1,"-1"0,1-1,-1 1,0 0,0 0,1-1,-1 1,0 0,0 0,0 0,0 0,0 0,-1 0,1 0,0 0,0 1,-1-1,1 0,0 1,-1-1,1 1,0-1,-1 1,-1-1,-43-8,41 8,-84-8,-1 3,-118 8,58 1,64-3,49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1:58.817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566 1,'-8'0,"-9"0,-17 0,-10 0,-6 0,-1 0,1 7,1 3,1-1,2-2,1-1,1-3,0-1,8-1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2:13.408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654 0,'-8'0,"-9"0,-10 0,-8 0,-5 0,-3 0,-2 0,-1 0,0 0,1 0,0 0,1 0,0 0,0 0,0 0,0 0,8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12:22:28.427"/>
    </inkml:context>
    <inkml:brush xml:id="br0">
      <inkml:brushProperty name="width" value="0.4" units="cm"/>
      <inkml:brushProperty name="height" value="0.8" units="cm"/>
      <inkml:brushProperty name="color" value="#003A17"/>
      <inkml:brushProperty name="tip" value="rectangle"/>
      <inkml:brushProperty name="rasterOp" value="maskPen"/>
      <inkml:brushProperty name="ignorePressure" value="1"/>
    </inkml:brush>
  </inkml:definitions>
  <inkml:trace contextRef="#ctx0" brushRef="#br0">1530 0,'-1492'0,"1455"0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0FEC8-5C18-4484-9214-49E319853E8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F80E9-6476-48C4-8886-A3CA4EEEE9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59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6599B-6529-40DB-BDF4-09A0F7003FF8}" type="slidenum">
              <a:rPr lang="nl-NL" smtClean="0"/>
              <a:t>33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20-2-2019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Jonge Kind - PlatOO - Helmond</a:t>
            </a:r>
          </a:p>
        </p:txBody>
      </p:sp>
    </p:spTree>
    <p:extLst>
      <p:ext uri="{BB962C8B-B14F-4D97-AF65-F5344CB8AC3E}">
        <p14:creationId xmlns:p14="http://schemas.microsoft.com/office/powerpoint/2010/main" val="3490135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FE41D-1CF3-46E8-99ED-5D17FF8BF04C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14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FE41D-1CF3-46E8-99ED-5D17FF8BF04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185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FE41D-1CF3-46E8-99ED-5D17FF8BF04C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477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6599B-6529-40DB-BDF4-09A0F7003FF8}" type="slidenum">
              <a:rPr lang="nl-NL" smtClean="0"/>
              <a:t>20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20-2-2019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Jonge Kind - PlatOO - Helmond</a:t>
            </a:r>
          </a:p>
        </p:txBody>
      </p:sp>
    </p:spTree>
    <p:extLst>
      <p:ext uri="{BB962C8B-B14F-4D97-AF65-F5344CB8AC3E}">
        <p14:creationId xmlns:p14="http://schemas.microsoft.com/office/powerpoint/2010/main" val="2690423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6599B-6529-40DB-BDF4-09A0F7003FF8}" type="slidenum">
              <a:rPr lang="nl-NL" smtClean="0"/>
              <a:t>22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20-2-2019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Jonge Kind - PlatOO - Helmond</a:t>
            </a:r>
          </a:p>
        </p:txBody>
      </p:sp>
    </p:spTree>
    <p:extLst>
      <p:ext uri="{BB962C8B-B14F-4D97-AF65-F5344CB8AC3E}">
        <p14:creationId xmlns:p14="http://schemas.microsoft.com/office/powerpoint/2010/main" val="1538485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6599B-6529-40DB-BDF4-09A0F7003FF8}" type="slidenum">
              <a:rPr lang="nl-NL" smtClean="0"/>
              <a:t>23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20-2-2019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Jonge Kind - PlatOO - Helmond</a:t>
            </a:r>
          </a:p>
        </p:txBody>
      </p:sp>
    </p:spTree>
    <p:extLst>
      <p:ext uri="{BB962C8B-B14F-4D97-AF65-F5344CB8AC3E}">
        <p14:creationId xmlns:p14="http://schemas.microsoft.com/office/powerpoint/2010/main" val="820737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6599B-6529-40DB-BDF4-09A0F7003FF8}" type="slidenum">
              <a:rPr lang="nl-NL" smtClean="0"/>
              <a:t>28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20-2-2019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Jonge Kind - PlatOO - Helmond</a:t>
            </a:r>
          </a:p>
        </p:txBody>
      </p:sp>
    </p:spTree>
    <p:extLst>
      <p:ext uri="{BB962C8B-B14F-4D97-AF65-F5344CB8AC3E}">
        <p14:creationId xmlns:p14="http://schemas.microsoft.com/office/powerpoint/2010/main" val="2187697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6599B-6529-40DB-BDF4-09A0F7003FF8}" type="slidenum">
              <a:rPr lang="nl-NL" smtClean="0"/>
              <a:t>31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/>
              <a:t>20-2-2019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Jonge Kind - PlatOO - Helmond</a:t>
            </a:r>
          </a:p>
        </p:txBody>
      </p:sp>
    </p:spTree>
    <p:extLst>
      <p:ext uri="{BB962C8B-B14F-4D97-AF65-F5344CB8AC3E}">
        <p14:creationId xmlns:p14="http://schemas.microsoft.com/office/powerpoint/2010/main" val="23585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64D92-4CCC-47A7-BA7A-2FC7825F6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218F0B-3560-4731-A6B9-0C9F9BEDB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19F5BB-78E3-4E9A-9FB6-BA9607CF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CB78B2-0912-4B70-95F4-6799DA11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FBFCEB-1940-4CB3-8C66-855D7E68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70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908A6-DE9D-47D1-9F3A-1D36C16B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9C2622-2FC9-4559-B41D-7C2623969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9B89C5-9D49-4BAC-8E9E-562951C5C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E50B94-7E5B-4069-9E9C-33964C6F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0A4F00-302B-4378-9475-717F712E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313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59934CE-2A68-47F2-A8E9-B69C05777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AAA3ED2-E6E2-4C65-98DE-DCB18CDD1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DB3759-9B9F-454C-80D9-F4CD5BCF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F864A5-E8B5-4F19-8D15-279FCC67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33CEBA-0720-42F5-903B-E3008474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70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128CB-3828-491F-A5CB-A8E0D371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033E0B-3316-4445-8732-95A91D36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4B1C92-3482-40A6-9591-0CB31EDD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34355A-FB98-43C6-8AD9-417C2EB7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7F2FA0-5CF5-405A-B93C-F2E614E7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70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1BD04-F873-4610-AAB0-FF9926143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3E9CA9-148E-416A-8EEE-6D72D23D4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074232-73B7-4C0D-87FE-778608E5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5C8B2E-7A7C-4009-93AC-22B0A7F0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68B1C2-077F-4F9B-9D28-472DADD5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97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0AF47-4D69-4703-971F-E2346C3D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1DFFB5-80DC-4BE6-A1C1-502B1AC95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C16508-BDC4-4F34-8241-DA5018E73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2D7278-4F11-4E16-B6F6-14C63A2A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B0F2D2-585A-4AF2-A609-7E21B20E8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CEEFE4-3935-4932-9E9F-CBAC8D97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33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43BF2-131C-44DD-910D-31372053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FDE8B5-C1FB-4B45-9031-7E968A8E1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96C074-224C-4239-9164-E63189D6D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0ED90C5-EC79-427C-96A8-E83DC32FC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339C89-564D-48F5-A3EA-B94451712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3482BE3-A68D-4379-B285-E03D4FA6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1723407-1AED-422E-B4EF-E1DAF581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D61C6C2-E7FA-47F5-8D02-0022281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46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83E12-1C44-4D76-B2C6-99B2159F9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124B531-02C6-428D-B22B-BAF69E81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B44B088-110B-4682-BA5A-0A025EB28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1087FD-D704-4EEA-BF3B-BEA95D8F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24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40CBF3-98F5-4260-B56C-74B9A2CE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B2B15BE-13FB-4A39-829F-723AF90FD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69A871-D0AA-4070-A5DE-FB9E1505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66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C2230-8728-4F0D-AE57-F7974D15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12CCCA-CDD3-4846-9547-9EA23C4E8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5F4A99-93BD-4C01-8998-254D2625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6A73C6-655F-493C-B539-699ED0962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01924D-A170-44C9-AC93-9B8D8ABB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3D2E1F-482F-4946-A41D-B91650E1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28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19305-83CB-42DF-BB48-6ADCEFBA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D5C52C-EA24-43DB-9BF4-00F01998E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34936D-15B7-49F9-8D14-E58B93264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CE50B1-DF35-4DFB-8307-C437551D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E5B5FC-460D-47B7-98C8-7D5DB64F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0CB167-2B72-4F45-A294-6F2FCE9E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1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2D0FC19-A6F4-415C-84AE-D1AEE006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252588-D87B-4E3C-BD0C-77E2CED6F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617532-66F2-4596-94D2-20E3028E5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02E5-BD5D-49A5-97E4-FD0F7EECB849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E3A685-6433-4720-B5D3-B51F626A1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76EACD-FB1C-4752-B885-FE938472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918DD-545E-4EE8-9DBA-3DC2C987AB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65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jpg@01D8BC81.1064956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AGDmALSe3g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Yc8M2bU7rY?feature=oembed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7oXQMuUEUg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6" name="Right Triangle 6155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9305" y="3415754"/>
            <a:ext cx="9471956" cy="11371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b="1" dirty="0"/>
              <a:t>De </a:t>
            </a:r>
            <a:r>
              <a:rPr lang="en-US" sz="4400" b="1" dirty="0" err="1"/>
              <a:t>fietsenwerkplaats</a:t>
            </a: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49" name="Tijdelijke aanduiding voor voettekst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-2374833" y="3246436"/>
            <a:ext cx="5607882" cy="365125"/>
          </a:xfrm>
        </p:spPr>
        <p:txBody>
          <a:bodyPr vert="horz" lIns="91440" tIns="45720" rIns="91440" bIns="45720" numCol="1" rtlCol="0" anchor="t" compatLnSpc="1">
            <a:prstTxWarp prst="textNoShape">
              <a:avLst/>
            </a:prstTxWarp>
            <a:normAutofit/>
          </a:bodyPr>
          <a:lstStyle/>
          <a:p>
            <a:pPr algn="l" fontAlgn="base">
              <a:spcBef>
                <a:spcPct val="0"/>
              </a:spcBef>
              <a:spcAft>
                <a:spcPts val="600"/>
              </a:spcAft>
            </a:pPr>
            <a:r>
              <a:rPr lang="en-US" sz="11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©- De Activiteit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6107D42-4B2F-6891-8635-00EA7FBE3A0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9304" y="1214251"/>
            <a:ext cx="7745969" cy="1984904"/>
          </a:xfrm>
          <a:prstGeom prst="rect">
            <a:avLst/>
          </a:prstGeom>
          <a:noFill/>
        </p:spPr>
      </p:pic>
      <p:sp>
        <p:nvSpPr>
          <p:cNvPr id="9" name="Rechthoek 8"/>
          <p:cNvSpPr/>
          <p:nvPr/>
        </p:nvSpPr>
        <p:spPr>
          <a:xfrm>
            <a:off x="1289304" y="4612943"/>
            <a:ext cx="7745969" cy="1408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ts val="58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9F98F-F1C9-45B0-A972-77460F56B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Onlinemedia 4" title="Zoeken naar woorden: De fiets 2">
            <a:hlinkClick r:id="" action="ppaction://media"/>
            <a:extLst>
              <a:ext uri="{FF2B5EF4-FFF2-40B4-BE49-F238E27FC236}">
                <a16:creationId xmlns:a16="http://schemas.microsoft.com/office/drawing/2014/main" id="{CF8D74EC-C2EC-400D-9468-73F8145CD25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79750" y="1600201"/>
            <a:ext cx="6034088" cy="4525963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60BCE7-89AD-4BA6-BE26-2DB8B23C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6868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44307-2AEB-44AB-96FE-234AF91A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Onlinemedia 4" title="Zoeken naar woorden: De fiets 3">
            <a:hlinkClick r:id="" action="ppaction://media"/>
            <a:extLst>
              <a:ext uri="{FF2B5EF4-FFF2-40B4-BE49-F238E27FC236}">
                <a16:creationId xmlns:a16="http://schemas.microsoft.com/office/drawing/2014/main" id="{68111A33-D96B-4387-8FD4-D9169097D74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79750" y="1600201"/>
            <a:ext cx="6034088" cy="4525963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FCB641B-2B7E-48BB-B22A-85A3C04B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15035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tafel&#10;&#10;Automatisch gegenereerde beschrijving">
            <a:extLst>
              <a:ext uri="{FF2B5EF4-FFF2-40B4-BE49-F238E27FC236}">
                <a16:creationId xmlns:a16="http://schemas.microsoft.com/office/drawing/2014/main" id="{906B2B67-68E1-563C-1E8A-801113400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 b="125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912495-4905-064E-2D69-16BDAC45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Eigen spelverhalen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96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FAE4B-DCD5-4429-9090-00F08D32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Snuffellezen in de boeken</a:t>
            </a:r>
          </a:p>
        </p:txBody>
      </p:sp>
      <p:pic>
        <p:nvPicPr>
          <p:cNvPr id="6" name="Tijdelijke aanduiding voor inhoud 5" descr="Afbeelding met tekst, binnen, vloer, plank&#10;&#10;Automatisch gegenereerde beschrijving">
            <a:extLst>
              <a:ext uri="{FF2B5EF4-FFF2-40B4-BE49-F238E27FC236}">
                <a16:creationId xmlns:a16="http://schemas.microsoft.com/office/drawing/2014/main" id="{DA6F10ED-221A-40AA-9BBE-C577A0737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2"/>
          <a:stretch/>
        </p:blipFill>
        <p:spPr>
          <a:xfrm>
            <a:off x="1981200" y="1600201"/>
            <a:ext cx="8229600" cy="4525963"/>
          </a:xfrm>
          <a:noFill/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E43C2C-1F56-47F2-A75A-FE52D9DDD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330446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7A358-8A2C-4112-86AF-87FF1E1A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Boekenkring</a:t>
            </a:r>
          </a:p>
        </p:txBody>
      </p:sp>
      <p:pic>
        <p:nvPicPr>
          <p:cNvPr id="6" name="Tijdelijke aanduiding voor inhoud 5" descr="Afbeelding met tekst, binnen, vloer, rommelig&#10;&#10;Automatisch gegenereerde beschrijving">
            <a:extLst>
              <a:ext uri="{FF2B5EF4-FFF2-40B4-BE49-F238E27FC236}">
                <a16:creationId xmlns:a16="http://schemas.microsoft.com/office/drawing/2014/main" id="{7655D40C-A9A4-40E0-A614-21E4054B4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 b="19563"/>
          <a:stretch/>
        </p:blipFill>
        <p:spPr>
          <a:xfrm>
            <a:off x="1981200" y="1600201"/>
            <a:ext cx="8229600" cy="4525963"/>
          </a:xfrm>
          <a:noFill/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C76F14-8DF3-473B-8CCF-5E847E61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2932948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F299C-7AF9-C050-C4F1-5D755F05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Spelverhaal opbouwen door de dag en de week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A0A4C3D-8B91-7A60-41AA-CF71B5DA2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17" t="26667" r="18771" b="17062"/>
          <a:stretch/>
        </p:blipFill>
        <p:spPr>
          <a:xfrm>
            <a:off x="777498" y="1690688"/>
            <a:ext cx="10515600" cy="49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25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 descr="Afbeelding met tafel, muur, binnen, verschillende&#10;&#10;Automatisch gegenereerde beschrijving">
            <a:extLst>
              <a:ext uri="{FF2B5EF4-FFF2-40B4-BE49-F238E27FC236}">
                <a16:creationId xmlns:a16="http://schemas.microsoft.com/office/drawing/2014/main" id="{55A0E0DC-C3A0-3644-1785-02A60A857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r="21397" b="-2"/>
          <a:stretch/>
        </p:blipFill>
        <p:spPr>
          <a:xfrm>
            <a:off x="998538" y="555625"/>
            <a:ext cx="4465638" cy="4629150"/>
          </a:xfrm>
          <a:prstGeom prst="rect">
            <a:avLst/>
          </a:prstGeom>
        </p:spPr>
      </p:pic>
      <p:pic>
        <p:nvPicPr>
          <p:cNvPr id="10" name="Tijdelijke aanduiding voor inhoud 4" descr="Afbeelding met binnen, vloer, kamer&#10;&#10;Automatisch gegenereerde beschrijving">
            <a:extLst>
              <a:ext uri="{FF2B5EF4-FFF2-40B4-BE49-F238E27FC236}">
                <a16:creationId xmlns:a16="http://schemas.microsoft.com/office/drawing/2014/main" id="{74A93467-9D4E-AC40-28CF-3901565F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17882" r="32459" b="15870"/>
          <a:stretch/>
        </p:blipFill>
        <p:spPr>
          <a:xfrm>
            <a:off x="5534025" y="555625"/>
            <a:ext cx="3390900" cy="4629150"/>
          </a:xfrm>
          <a:prstGeom prst="rect">
            <a:avLst/>
          </a:prstGeom>
        </p:spPr>
      </p:pic>
      <p:pic>
        <p:nvPicPr>
          <p:cNvPr id="7" name="Afbeelding 6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1B68997F-2F29-DA2E-99E1-758DE9778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r="20017" b="-2"/>
          <a:stretch/>
        </p:blipFill>
        <p:spPr>
          <a:xfrm>
            <a:off x="8993188" y="555625"/>
            <a:ext cx="2198688" cy="2279650"/>
          </a:xfrm>
          <a:prstGeom prst="rect">
            <a:avLst/>
          </a:prstGeom>
        </p:spPr>
      </p:pic>
      <p:pic>
        <p:nvPicPr>
          <p:cNvPr id="9" name="Afbeelding 8" descr="Afbeelding met binnen, fornuis, keukenapparaat, rommelig&#10;&#10;Automatisch gegenereerde beschrijving">
            <a:extLst>
              <a:ext uri="{FF2B5EF4-FFF2-40B4-BE49-F238E27FC236}">
                <a16:creationId xmlns:a16="http://schemas.microsoft.com/office/drawing/2014/main" id="{BA40A781-763C-EEB6-CE80-6C5D0A9450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r="21206" b="-2"/>
          <a:stretch/>
        </p:blipFill>
        <p:spPr>
          <a:xfrm>
            <a:off x="8993188" y="2905125"/>
            <a:ext cx="2198688" cy="2279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CFB251-CA57-6FB0-8DA9-DB05F3BA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 de fiets naar…….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B5FDBA51-32EC-C92D-DA4A-9AEF1BDC8A40}"/>
                  </a:ext>
                </a:extLst>
              </p14:cNvPr>
              <p14:cNvContentPartPr/>
              <p14:nvPr/>
            </p14:nvContentPartPr>
            <p14:xfrm>
              <a:off x="7206294" y="1245625"/>
              <a:ext cx="235440" cy="3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B5FDBA51-32EC-C92D-DA4A-9AEF1BDC8A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4654" y="1101625"/>
                <a:ext cx="37908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8088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7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0372B593-1594-7BF4-1670-50249819A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b="1371"/>
          <a:stretch/>
        </p:blipFill>
        <p:spPr>
          <a:xfrm>
            <a:off x="-409883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C1652740-E3BD-41BE-48D8-C2117AA7ECD1}"/>
                  </a:ext>
                </a:extLst>
              </p14:cNvPr>
              <p14:cNvContentPartPr/>
              <p14:nvPr/>
            </p14:nvContentPartPr>
            <p14:xfrm>
              <a:off x="7647654" y="4414345"/>
              <a:ext cx="550800" cy="360"/>
            </p14:xfrm>
          </p:contentPart>
        </mc:Choice>
        <mc:Fallback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C1652740-E3BD-41BE-48D8-C2117AA7EC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6014" y="4270345"/>
                <a:ext cx="69444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372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1CFAF20-84F4-D489-B9E1-F7FF8CA0F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2" b="3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5A0DA2-EF57-0A9A-F14A-44B3C6C2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Spullen, handelingen, boeken, scripts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94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8E2D7-B865-42F9-BDE1-E7F6622B4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570186"/>
          </a:xfrm>
        </p:spPr>
        <p:txBody>
          <a:bodyPr>
            <a:normAutofit/>
          </a:bodyPr>
          <a:lstStyle/>
          <a:p>
            <a:r>
              <a:rPr lang="nl-NL" sz="3600" dirty="0"/>
              <a:t>Spel in de fietsenmaker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B0A6234-401C-4145-8C4C-8804B563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©- De Activiteit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C45BCCA-0E67-4550-9B11-036FED41CF0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988840"/>
            <a:ext cx="7488832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996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43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74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11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1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6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fiets, persoon, buiten, transport&#10;&#10;Automatisch gegenereerde beschrijving">
            <a:extLst>
              <a:ext uri="{FF2B5EF4-FFF2-40B4-BE49-F238E27FC236}">
                <a16:creationId xmlns:a16="http://schemas.microsoft.com/office/drawing/2014/main" id="{0F0AA5DB-61C5-446E-93E7-F58DE8472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"/>
          <a:stretch/>
        </p:blipFill>
        <p:spPr>
          <a:xfrm>
            <a:off x="1614489" y="68264"/>
            <a:ext cx="8963025" cy="6721475"/>
          </a:xfrm>
          <a:noFill/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2231F93-412D-44B1-83B7-4B1EEA4B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1139583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CE8DFE-88E3-E733-A2F2-37123A88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gaan de wereld in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5C319D-2CC3-3D26-20C1-683BF0AB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©- De Activiteit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FBB1E59-6F7E-1D09-90CC-43AAD00FA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5"/>
          <a:stretch/>
        </p:blipFill>
        <p:spPr>
          <a:xfrm>
            <a:off x="838200" y="1294535"/>
            <a:ext cx="8229600" cy="52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85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60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97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3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26AAB-BEC6-44F7-A16C-36A4AF08E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5725EE9-BCA6-4B8B-AB67-C5477159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©- De Activiteit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5DD83F3-85C0-401B-B188-0BEADDE9C74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6753" t="30103" r="38201" b="32527"/>
          <a:stretch/>
        </p:blipFill>
        <p:spPr bwMode="auto">
          <a:xfrm>
            <a:off x="3359696" y="476672"/>
            <a:ext cx="5822032" cy="5570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9251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6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97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1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1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56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EF68B-DF4D-48B9-8493-DCFC7F7C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Kenmerken van een rijke speelleeromgeving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2C1F6F-B172-47D2-9ADE-AA70B7568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Alle kinderen kunnen:</a:t>
            </a:r>
          </a:p>
          <a:p>
            <a:pPr>
              <a:buFontTx/>
              <a:buChar char="-"/>
            </a:pPr>
            <a:r>
              <a:rPr lang="nl-NL" dirty="0"/>
              <a:t>Veilig exploreren op hun actueel ontwikkelingsniveau</a:t>
            </a:r>
          </a:p>
          <a:p>
            <a:pPr>
              <a:buFontTx/>
              <a:buChar char="-"/>
            </a:pPr>
            <a:r>
              <a:rPr lang="nl-NL" dirty="0"/>
              <a:t>Actief leren en handelen op verschillende niveaus</a:t>
            </a:r>
          </a:p>
          <a:p>
            <a:pPr>
              <a:buFontTx/>
              <a:buChar char="-"/>
            </a:pPr>
            <a:r>
              <a:rPr lang="nl-NL" dirty="0"/>
              <a:t>Samen spelen en problemen oplossen</a:t>
            </a:r>
          </a:p>
          <a:p>
            <a:pPr>
              <a:buFontTx/>
              <a:buChar char="-"/>
            </a:pPr>
            <a:r>
              <a:rPr lang="nl-NL" dirty="0"/>
              <a:t>Uitdaging ervaren en zo cognitieve leerprocessen aangaan die net iets meer vragen</a:t>
            </a:r>
          </a:p>
          <a:p>
            <a:pPr>
              <a:buFontTx/>
              <a:buChar char="-"/>
            </a:pPr>
            <a:r>
              <a:rPr lang="nl-NL" dirty="0"/>
              <a:t>In kleine groepjes communiceren met elkaar en volwassenen</a:t>
            </a:r>
          </a:p>
          <a:p>
            <a:pPr>
              <a:buFontTx/>
              <a:buChar char="-"/>
            </a:pPr>
            <a:r>
              <a:rPr lang="nl-NL" dirty="0"/>
              <a:t>Zichzelf en hun sociaal culturele omgeving herkennen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15C34B7-FE7A-4E47-B0F0-66293AB8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2828835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 spelen het verhaal van </a:t>
            </a:r>
            <a:r>
              <a:rPr lang="nl-NL" dirty="0" err="1"/>
              <a:t>Rambamboelie</a:t>
            </a:r>
            <a:r>
              <a:rPr lang="nl-NL" dirty="0"/>
              <a:t> bij de verteltafel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92" y="1600201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5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43" y="1600201"/>
            <a:ext cx="68633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080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F299C-7AF9-C050-C4F1-5D755F05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A0A4C3D-8B91-7A60-41AA-CF71B5DA2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17" t="26667" r="18771" b="17062"/>
          <a:stretch/>
        </p:blipFill>
        <p:spPr>
          <a:xfrm>
            <a:off x="0" y="365125"/>
            <a:ext cx="12273474" cy="59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0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29380-42E0-A90B-59F3-D74BFF97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BFE4531-C9A0-6C39-B352-DD6A24E1C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626" t="24500" r="27626" b="9107"/>
          <a:stretch/>
        </p:blipFill>
        <p:spPr>
          <a:xfrm>
            <a:off x="2646743" y="157677"/>
            <a:ext cx="7531057" cy="6285540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24EA0-E0D2-541A-1A58-045B0E0F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4176518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AF10D-755F-1961-91CB-DBCE8013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590C038-E69E-78DC-B26C-344CDA40F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101" t="15389" r="33037" b="5898"/>
          <a:stretch/>
        </p:blipFill>
        <p:spPr>
          <a:xfrm>
            <a:off x="2856854" y="223925"/>
            <a:ext cx="6426631" cy="6410150"/>
          </a:xfrm>
        </p:spPr>
      </p:pic>
    </p:spTree>
    <p:extLst>
      <p:ext uri="{BB962C8B-B14F-4D97-AF65-F5344CB8AC3E}">
        <p14:creationId xmlns:p14="http://schemas.microsoft.com/office/powerpoint/2010/main" val="1941580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02BAD-EB9E-84A1-7F00-A3315FED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11D39BF-2BCF-439D-882D-FDAE97595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86" t="25006" r="26026" b="16671"/>
          <a:stretch/>
        </p:blipFill>
        <p:spPr>
          <a:xfrm>
            <a:off x="838200" y="365125"/>
            <a:ext cx="8927022" cy="5710211"/>
          </a:xfrm>
        </p:spPr>
      </p:pic>
    </p:spTree>
    <p:extLst>
      <p:ext uri="{BB962C8B-B14F-4D97-AF65-F5344CB8AC3E}">
        <p14:creationId xmlns:p14="http://schemas.microsoft.com/office/powerpoint/2010/main" val="3454096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7019D-6FB5-8691-2035-D1B14B51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Ontwikkeling van kinderen in beeld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F3255E8-3578-8956-5730-C4726D35D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64" t="27854" r="9997" b="10884"/>
          <a:stretch/>
        </p:blipFill>
        <p:spPr>
          <a:xfrm>
            <a:off x="0" y="1616744"/>
            <a:ext cx="11727189" cy="5030116"/>
          </a:xfrm>
        </p:spPr>
      </p:pic>
    </p:spTree>
    <p:extLst>
      <p:ext uri="{BB962C8B-B14F-4D97-AF65-F5344CB8AC3E}">
        <p14:creationId xmlns:p14="http://schemas.microsoft.com/office/powerpoint/2010/main" val="120702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CCEB0-5ADE-FE30-967F-6835BCEA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Startactiviteiten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5A6822D-9C81-144C-4CEC-655AD1DC5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88" t="24293" r="24622" b="10171"/>
          <a:stretch/>
        </p:blipFill>
        <p:spPr>
          <a:xfrm>
            <a:off x="1332854" y="1386466"/>
            <a:ext cx="6803756" cy="4871171"/>
          </a:xfrm>
        </p:spPr>
      </p:pic>
    </p:spTree>
    <p:extLst>
      <p:ext uri="{BB962C8B-B14F-4D97-AF65-F5344CB8AC3E}">
        <p14:creationId xmlns:p14="http://schemas.microsoft.com/office/powerpoint/2010/main" val="378172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gras, persoon, kind, binnen&#10;&#10;Automatisch gegenereerde beschrijving">
            <a:extLst>
              <a:ext uri="{FF2B5EF4-FFF2-40B4-BE49-F238E27FC236}">
                <a16:creationId xmlns:a16="http://schemas.microsoft.com/office/drawing/2014/main" id="{3B58973B-63BC-4EB0-B8B8-1DF123D6B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"/>
          <a:stretch/>
        </p:blipFill>
        <p:spPr>
          <a:xfrm>
            <a:off x="1614489" y="68264"/>
            <a:ext cx="8963025" cy="6721475"/>
          </a:xfrm>
          <a:noFill/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F58D1D5-30B4-4B22-8A48-1B7E3D57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2147571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1B378-A757-477B-869F-E9BDAC98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Op onderzoek</a:t>
            </a:r>
          </a:p>
        </p:txBody>
      </p:sp>
      <p:pic>
        <p:nvPicPr>
          <p:cNvPr id="6" name="Tijdelijke aanduiding voor inhoud 5" descr="Afbeelding met tekst, fiets, binnen&#10;&#10;Automatisch gegenereerde beschrijving">
            <a:extLst>
              <a:ext uri="{FF2B5EF4-FFF2-40B4-BE49-F238E27FC236}">
                <a16:creationId xmlns:a16="http://schemas.microsoft.com/office/drawing/2014/main" id="{56A495C1-2F50-4A4F-ABD8-B5C864AD1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 b="13528"/>
          <a:stretch/>
        </p:blipFill>
        <p:spPr>
          <a:xfrm>
            <a:off x="1981200" y="1600201"/>
            <a:ext cx="8229600" cy="4525963"/>
          </a:xfrm>
          <a:noFill/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B6D5460-7370-42DB-BEAE-67B28A418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343091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B554F04-DBE1-8CC8-1F12-B85B5E701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9" b="69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416A360C-EE62-8205-845F-DF587376B342}"/>
                  </a:ext>
                </a:extLst>
              </p14:cNvPr>
              <p14:cNvContentPartPr/>
              <p14:nvPr/>
            </p14:nvContentPartPr>
            <p14:xfrm>
              <a:off x="4825614" y="2725585"/>
              <a:ext cx="266400" cy="17640"/>
            </p14:xfrm>
          </p:contentPart>
        </mc:Choice>
        <mc:Fallback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416A360C-EE62-8205-845F-DF587376B3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3974" y="2581585"/>
                <a:ext cx="41004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0C21344-3C83-3594-BF3D-6C58A173A849}"/>
                  </a:ext>
                </a:extLst>
              </p14:cNvPr>
              <p14:cNvContentPartPr/>
              <p14:nvPr/>
            </p14:nvContentPartPr>
            <p14:xfrm>
              <a:off x="8010174" y="2317345"/>
              <a:ext cx="203760" cy="165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0C21344-3C83-3594-BF3D-6C58A173A8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38174" y="2173705"/>
                <a:ext cx="347400" cy="30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80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BB1ED-8BD8-4D7C-87D7-C65308F8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Eigen ervaringen</a:t>
            </a:r>
          </a:p>
        </p:txBody>
      </p:sp>
      <p:pic>
        <p:nvPicPr>
          <p:cNvPr id="5" name="Onlinemedia 4" title="Zoeken naar woorden: De fiets 1">
            <a:hlinkClick r:id="" action="ppaction://media"/>
            <a:extLst>
              <a:ext uri="{FF2B5EF4-FFF2-40B4-BE49-F238E27FC236}">
                <a16:creationId xmlns:a16="http://schemas.microsoft.com/office/drawing/2014/main" id="{F45E8F8E-351F-4D0F-B5AD-F8BAEDF085B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79750" y="1600201"/>
            <a:ext cx="6034088" cy="4525963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26B14F-06DF-4175-ADA8-7616D866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©- De Activiteit</a:t>
            </a:r>
          </a:p>
        </p:txBody>
      </p:sp>
    </p:spTree>
    <p:extLst>
      <p:ext uri="{BB962C8B-B14F-4D97-AF65-F5344CB8AC3E}">
        <p14:creationId xmlns:p14="http://schemas.microsoft.com/office/powerpoint/2010/main" val="209809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205</Words>
  <Application>Microsoft Office PowerPoint</Application>
  <PresentationFormat>Breedbeeld</PresentationFormat>
  <Paragraphs>57</Paragraphs>
  <Slides>42</Slides>
  <Notes>10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Kantoorthema</vt:lpstr>
      <vt:lpstr> De fietsenwerkplaats</vt:lpstr>
      <vt:lpstr>Spel in de fietsenmaker</vt:lpstr>
      <vt:lpstr>PowerPoint-presentatie</vt:lpstr>
      <vt:lpstr>PowerPoint-presentatie</vt:lpstr>
      <vt:lpstr>Startactiviteiten</vt:lpstr>
      <vt:lpstr>PowerPoint-presentatie</vt:lpstr>
      <vt:lpstr>Op onderzoek</vt:lpstr>
      <vt:lpstr>PowerPoint-presentatie</vt:lpstr>
      <vt:lpstr>Eigen ervaringen</vt:lpstr>
      <vt:lpstr>PowerPoint-presentatie</vt:lpstr>
      <vt:lpstr>PowerPoint-presentatie</vt:lpstr>
      <vt:lpstr>Eigen spelverhalen</vt:lpstr>
      <vt:lpstr>Snuffellezen in de boeken</vt:lpstr>
      <vt:lpstr>Boekenkring</vt:lpstr>
      <vt:lpstr>Spelverhaal opbouwen door de dag en de week</vt:lpstr>
      <vt:lpstr>Op de fiets naar…….</vt:lpstr>
      <vt:lpstr>PowerPoint-presentatie</vt:lpstr>
      <vt:lpstr>Spullen, handelingen, boeken, scripts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 gaan de wereld 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Kenmerken van een rijke speelleeromgeving</vt:lpstr>
      <vt:lpstr>We spelen het verhaal van Rambamboelie bij de verteltafel</vt:lpstr>
      <vt:lpstr>PowerPoint-presentatie</vt:lpstr>
      <vt:lpstr>PowerPoint-presentatie</vt:lpstr>
      <vt:lpstr>PowerPoint-presentatie</vt:lpstr>
      <vt:lpstr>PowerPoint-presentatie</vt:lpstr>
      <vt:lpstr>Ontwikkeling van kinderen in beeld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Basistraining ‘t Jonge kind  21 januari 2020</dc:title>
  <dc:creator>levineke vdM</dc:creator>
  <cp:lastModifiedBy># De Activiteit | Levineke</cp:lastModifiedBy>
  <cp:revision>10</cp:revision>
  <dcterms:created xsi:type="dcterms:W3CDTF">2020-01-21T10:24:35Z</dcterms:created>
  <dcterms:modified xsi:type="dcterms:W3CDTF">2023-01-30T12:22:48Z</dcterms:modified>
</cp:coreProperties>
</file>