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304" r:id="rId4"/>
    <p:sldId id="320" r:id="rId5"/>
    <p:sldId id="327" r:id="rId6"/>
    <p:sldId id="326" r:id="rId7"/>
    <p:sldId id="321" r:id="rId8"/>
    <p:sldId id="322" r:id="rId9"/>
    <p:sldId id="317" r:id="rId10"/>
    <p:sldId id="298" r:id="rId11"/>
    <p:sldId id="318" r:id="rId12"/>
    <p:sldId id="319" r:id="rId13"/>
    <p:sldId id="323" r:id="rId14"/>
    <p:sldId id="260" r:id="rId15"/>
    <p:sldId id="306" r:id="rId16"/>
    <p:sldId id="305" r:id="rId17"/>
    <p:sldId id="297" r:id="rId18"/>
    <p:sldId id="259" r:id="rId19"/>
    <p:sldId id="264" r:id="rId20"/>
    <p:sldId id="269" r:id="rId21"/>
    <p:sldId id="266" r:id="rId22"/>
    <p:sldId id="281" r:id="rId23"/>
    <p:sldId id="263" r:id="rId24"/>
    <p:sldId id="307" r:id="rId25"/>
    <p:sldId id="257" r:id="rId26"/>
    <p:sldId id="279" r:id="rId27"/>
    <p:sldId id="299" r:id="rId28"/>
    <p:sldId id="278" r:id="rId29"/>
    <p:sldId id="267" r:id="rId30"/>
    <p:sldId id="300" r:id="rId31"/>
    <p:sldId id="301" r:id="rId32"/>
    <p:sldId id="295" r:id="rId33"/>
    <p:sldId id="273" r:id="rId34"/>
    <p:sldId id="274" r:id="rId35"/>
    <p:sldId id="275" r:id="rId36"/>
    <p:sldId id="276" r:id="rId37"/>
    <p:sldId id="308" r:id="rId38"/>
    <p:sldId id="302" r:id="rId39"/>
    <p:sldId id="313" r:id="rId40"/>
    <p:sldId id="315" r:id="rId41"/>
    <p:sldId id="311" r:id="rId42"/>
    <p:sldId id="310" r:id="rId43"/>
    <p:sldId id="292" r:id="rId44"/>
    <p:sldId id="293" r:id="rId45"/>
    <p:sldId id="294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1E52B07-DFA5-40AE-B21B-F3826E1BB961}">
          <p14:sldIdLst>
            <p14:sldId id="256"/>
            <p14:sldId id="296"/>
            <p14:sldId id="304"/>
            <p14:sldId id="320"/>
            <p14:sldId id="327"/>
            <p14:sldId id="326"/>
            <p14:sldId id="321"/>
            <p14:sldId id="322"/>
            <p14:sldId id="317"/>
            <p14:sldId id="298"/>
            <p14:sldId id="318"/>
            <p14:sldId id="319"/>
            <p14:sldId id="323"/>
            <p14:sldId id="260"/>
            <p14:sldId id="306"/>
            <p14:sldId id="305"/>
            <p14:sldId id="297"/>
            <p14:sldId id="259"/>
            <p14:sldId id="264"/>
            <p14:sldId id="269"/>
            <p14:sldId id="266"/>
            <p14:sldId id="281"/>
            <p14:sldId id="263"/>
            <p14:sldId id="307"/>
            <p14:sldId id="257"/>
            <p14:sldId id="279"/>
            <p14:sldId id="299"/>
            <p14:sldId id="278"/>
            <p14:sldId id="267"/>
            <p14:sldId id="300"/>
            <p14:sldId id="301"/>
            <p14:sldId id="295"/>
            <p14:sldId id="273"/>
            <p14:sldId id="274"/>
            <p14:sldId id="275"/>
            <p14:sldId id="276"/>
            <p14:sldId id="308"/>
            <p14:sldId id="302"/>
            <p14:sldId id="313"/>
            <p14:sldId id="315"/>
            <p14:sldId id="311"/>
            <p14:sldId id="310"/>
            <p14:sldId id="292"/>
            <p14:sldId id="293"/>
            <p14:sldId id="294"/>
          </p14:sldIdLst>
        </p14:section>
        <p14:section name="Naamloze sectie" id="{9DD8FF31-40D1-4AE1-9E94-57BAA06078E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# De Activiteit | Levineke" userId="954d3f55-ad6e-4623-9542-d453ced80478" providerId="ADAL" clId="{0FEDB613-2CF2-4E39-8C3F-E7A103E36B6E}"/>
    <pc:docChg chg="undo custSel modSld">
      <pc:chgData name="# De Activiteit | Levineke" userId="954d3f55-ad6e-4623-9542-d453ced80478" providerId="ADAL" clId="{0FEDB613-2CF2-4E39-8C3F-E7A103E36B6E}" dt="2023-01-30T12:25:33.177" v="42" actId="9405"/>
      <pc:docMkLst>
        <pc:docMk/>
      </pc:docMkLst>
      <pc:sldChg chg="addSp mod">
        <pc:chgData name="# De Activiteit | Levineke" userId="954d3f55-ad6e-4623-9542-d453ced80478" providerId="ADAL" clId="{0FEDB613-2CF2-4E39-8C3F-E7A103E36B6E}" dt="2023-01-30T12:25:02.563" v="31" actId="9405"/>
        <pc:sldMkLst>
          <pc:docMk/>
          <pc:sldMk cId="1166355856" sldId="273"/>
        </pc:sldMkLst>
        <pc:inkChg chg="add">
          <ac:chgData name="# De Activiteit | Levineke" userId="954d3f55-ad6e-4623-9542-d453ced80478" providerId="ADAL" clId="{0FEDB613-2CF2-4E39-8C3F-E7A103E36B6E}" dt="2023-01-30T12:24:53.560" v="27" actId="9405"/>
          <ac:inkMkLst>
            <pc:docMk/>
            <pc:sldMk cId="1166355856" sldId="273"/>
            <ac:inkMk id="2" creationId="{12898F24-FDB2-158C-0726-5F41C42BB11D}"/>
          </ac:inkMkLst>
        </pc:inkChg>
        <pc:inkChg chg="add">
          <ac:chgData name="# De Activiteit | Levineke" userId="954d3f55-ad6e-4623-9542-d453ced80478" providerId="ADAL" clId="{0FEDB613-2CF2-4E39-8C3F-E7A103E36B6E}" dt="2023-01-30T12:24:55.329" v="28" actId="9405"/>
          <ac:inkMkLst>
            <pc:docMk/>
            <pc:sldMk cId="1166355856" sldId="273"/>
            <ac:inkMk id="3" creationId="{A2BF42D8-2EB2-54EC-7BDC-A8F124C3148D}"/>
          </ac:inkMkLst>
        </pc:inkChg>
        <pc:inkChg chg="add">
          <ac:chgData name="# De Activiteit | Levineke" userId="954d3f55-ad6e-4623-9542-d453ced80478" providerId="ADAL" clId="{0FEDB613-2CF2-4E39-8C3F-E7A103E36B6E}" dt="2023-01-30T12:24:57.549" v="29" actId="9405"/>
          <ac:inkMkLst>
            <pc:docMk/>
            <pc:sldMk cId="1166355856" sldId="273"/>
            <ac:inkMk id="4" creationId="{9B6624CF-EECD-9762-456B-1A72D6D53D44}"/>
          </ac:inkMkLst>
        </pc:inkChg>
        <pc:inkChg chg="add">
          <ac:chgData name="# De Activiteit | Levineke" userId="954d3f55-ad6e-4623-9542-d453ced80478" providerId="ADAL" clId="{0FEDB613-2CF2-4E39-8C3F-E7A103E36B6E}" dt="2023-01-30T12:25:00.146" v="30" actId="9405"/>
          <ac:inkMkLst>
            <pc:docMk/>
            <pc:sldMk cId="1166355856" sldId="273"/>
            <ac:inkMk id="6" creationId="{EEC8ACA1-B66D-4ED6-72CC-64C238FCBCA2}"/>
          </ac:inkMkLst>
        </pc:inkChg>
        <pc:inkChg chg="add">
          <ac:chgData name="# De Activiteit | Levineke" userId="954d3f55-ad6e-4623-9542-d453ced80478" providerId="ADAL" clId="{0FEDB613-2CF2-4E39-8C3F-E7A103E36B6E}" dt="2023-01-30T12:25:02.563" v="31" actId="9405"/>
          <ac:inkMkLst>
            <pc:docMk/>
            <pc:sldMk cId="1166355856" sldId="273"/>
            <ac:inkMk id="7" creationId="{ADD99017-C1BE-5AB7-65E7-09DA5A369EC0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5:14.323" v="35" actId="9405"/>
        <pc:sldMkLst>
          <pc:docMk/>
          <pc:sldMk cId="3806257378" sldId="274"/>
        </pc:sldMkLst>
        <pc:inkChg chg="add">
          <ac:chgData name="# De Activiteit | Levineke" userId="954d3f55-ad6e-4623-9542-d453ced80478" providerId="ADAL" clId="{0FEDB613-2CF2-4E39-8C3F-E7A103E36B6E}" dt="2023-01-30T12:25:07.742" v="32" actId="9405"/>
          <ac:inkMkLst>
            <pc:docMk/>
            <pc:sldMk cId="3806257378" sldId="274"/>
            <ac:inkMk id="3" creationId="{4517AAF1-2262-2365-D695-263E14514C2F}"/>
          </ac:inkMkLst>
        </pc:inkChg>
        <pc:inkChg chg="add">
          <ac:chgData name="# De Activiteit | Levineke" userId="954d3f55-ad6e-4623-9542-d453ced80478" providerId="ADAL" clId="{0FEDB613-2CF2-4E39-8C3F-E7A103E36B6E}" dt="2023-01-30T12:25:09.422" v="33" actId="9405"/>
          <ac:inkMkLst>
            <pc:docMk/>
            <pc:sldMk cId="3806257378" sldId="274"/>
            <ac:inkMk id="4" creationId="{729F5272-D2D5-94E2-3AE7-D601E6D5B782}"/>
          </ac:inkMkLst>
        </pc:inkChg>
        <pc:inkChg chg="add">
          <ac:chgData name="# De Activiteit | Levineke" userId="954d3f55-ad6e-4623-9542-d453ced80478" providerId="ADAL" clId="{0FEDB613-2CF2-4E39-8C3F-E7A103E36B6E}" dt="2023-01-30T12:25:12.537" v="34" actId="9405"/>
          <ac:inkMkLst>
            <pc:docMk/>
            <pc:sldMk cId="3806257378" sldId="274"/>
            <ac:inkMk id="6" creationId="{56F9CE95-D156-CBF2-E1F9-7631E9E94C72}"/>
          </ac:inkMkLst>
        </pc:inkChg>
        <pc:inkChg chg="add">
          <ac:chgData name="# De Activiteit | Levineke" userId="954d3f55-ad6e-4623-9542-d453ced80478" providerId="ADAL" clId="{0FEDB613-2CF2-4E39-8C3F-E7A103E36B6E}" dt="2023-01-30T12:25:14.323" v="35" actId="9405"/>
          <ac:inkMkLst>
            <pc:docMk/>
            <pc:sldMk cId="3806257378" sldId="274"/>
            <ac:inkMk id="9" creationId="{DE14A923-AA5B-7827-AEE8-9CAA3097C4B6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5:24.761" v="38" actId="9405"/>
        <pc:sldMkLst>
          <pc:docMk/>
          <pc:sldMk cId="3001624539" sldId="275"/>
        </pc:sldMkLst>
        <pc:inkChg chg="add">
          <ac:chgData name="# De Activiteit | Levineke" userId="954d3f55-ad6e-4623-9542-d453ced80478" providerId="ADAL" clId="{0FEDB613-2CF2-4E39-8C3F-E7A103E36B6E}" dt="2023-01-30T12:25:19.374" v="36" actId="9405"/>
          <ac:inkMkLst>
            <pc:docMk/>
            <pc:sldMk cId="3001624539" sldId="275"/>
            <ac:inkMk id="3" creationId="{905FFBCA-5981-DD63-7F49-3F1F3B04E3AB}"/>
          </ac:inkMkLst>
        </pc:inkChg>
        <pc:inkChg chg="add">
          <ac:chgData name="# De Activiteit | Levineke" userId="954d3f55-ad6e-4623-9542-d453ced80478" providerId="ADAL" clId="{0FEDB613-2CF2-4E39-8C3F-E7A103E36B6E}" dt="2023-01-30T12:25:21.820" v="37" actId="9405"/>
          <ac:inkMkLst>
            <pc:docMk/>
            <pc:sldMk cId="3001624539" sldId="275"/>
            <ac:inkMk id="4" creationId="{AF309595-C883-303A-D9BC-A316B9EBAFEB}"/>
          </ac:inkMkLst>
        </pc:inkChg>
        <pc:inkChg chg="add">
          <ac:chgData name="# De Activiteit | Levineke" userId="954d3f55-ad6e-4623-9542-d453ced80478" providerId="ADAL" clId="{0FEDB613-2CF2-4E39-8C3F-E7A103E36B6E}" dt="2023-01-30T12:25:24.761" v="38" actId="9405"/>
          <ac:inkMkLst>
            <pc:docMk/>
            <pc:sldMk cId="3001624539" sldId="275"/>
            <ac:inkMk id="7" creationId="{82FFF323-1980-E633-EE42-28EBD86021CD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5:33.177" v="42" actId="9405"/>
        <pc:sldMkLst>
          <pc:docMk/>
          <pc:sldMk cId="2891547419" sldId="276"/>
        </pc:sldMkLst>
        <pc:inkChg chg="add">
          <ac:chgData name="# De Activiteit | Levineke" userId="954d3f55-ad6e-4623-9542-d453ced80478" providerId="ADAL" clId="{0FEDB613-2CF2-4E39-8C3F-E7A103E36B6E}" dt="2023-01-30T12:25:29.262" v="39" actId="9405"/>
          <ac:inkMkLst>
            <pc:docMk/>
            <pc:sldMk cId="2891547419" sldId="276"/>
            <ac:inkMk id="2" creationId="{45E7A18F-91DA-440B-FB65-D2CECC1B8FC4}"/>
          </ac:inkMkLst>
        </pc:inkChg>
        <pc:inkChg chg="add">
          <ac:chgData name="# De Activiteit | Levineke" userId="954d3f55-ad6e-4623-9542-d453ced80478" providerId="ADAL" clId="{0FEDB613-2CF2-4E39-8C3F-E7A103E36B6E}" dt="2023-01-30T12:25:30.671" v="40" actId="9405"/>
          <ac:inkMkLst>
            <pc:docMk/>
            <pc:sldMk cId="2891547419" sldId="276"/>
            <ac:inkMk id="3" creationId="{78549DE7-7F5B-092C-7CC9-F229B2B753BC}"/>
          </ac:inkMkLst>
        </pc:inkChg>
        <pc:inkChg chg="add">
          <ac:chgData name="# De Activiteit | Levineke" userId="954d3f55-ad6e-4623-9542-d453ced80478" providerId="ADAL" clId="{0FEDB613-2CF2-4E39-8C3F-E7A103E36B6E}" dt="2023-01-30T12:25:32.004" v="41" actId="9405"/>
          <ac:inkMkLst>
            <pc:docMk/>
            <pc:sldMk cId="2891547419" sldId="276"/>
            <ac:inkMk id="4" creationId="{6D6F8C8C-BDCF-32D5-7AF2-6B5F0D27AB19}"/>
          </ac:inkMkLst>
        </pc:inkChg>
        <pc:inkChg chg="add">
          <ac:chgData name="# De Activiteit | Levineke" userId="954d3f55-ad6e-4623-9542-d453ced80478" providerId="ADAL" clId="{0FEDB613-2CF2-4E39-8C3F-E7A103E36B6E}" dt="2023-01-30T12:25:33.177" v="42" actId="9405"/>
          <ac:inkMkLst>
            <pc:docMk/>
            <pc:sldMk cId="2891547419" sldId="276"/>
            <ac:inkMk id="5" creationId="{2DFD0364-2F40-47FD-588C-901A922C474C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4:44.370" v="26" actId="9405"/>
        <pc:sldMkLst>
          <pc:docMk/>
          <pc:sldMk cId="1617453249" sldId="278"/>
        </pc:sldMkLst>
        <pc:inkChg chg="add">
          <ac:chgData name="# De Activiteit | Levineke" userId="954d3f55-ad6e-4623-9542-d453ced80478" providerId="ADAL" clId="{0FEDB613-2CF2-4E39-8C3F-E7A103E36B6E}" dt="2023-01-30T12:24:41.791" v="25" actId="9405"/>
          <ac:inkMkLst>
            <pc:docMk/>
            <pc:sldMk cId="1617453249" sldId="278"/>
            <ac:inkMk id="3" creationId="{73F22EF1-AD90-BA09-BB51-DC4084E69B94}"/>
          </ac:inkMkLst>
        </pc:inkChg>
        <pc:inkChg chg="add">
          <ac:chgData name="# De Activiteit | Levineke" userId="954d3f55-ad6e-4623-9542-d453ced80478" providerId="ADAL" clId="{0FEDB613-2CF2-4E39-8C3F-E7A103E36B6E}" dt="2023-01-30T12:24:44.370" v="26" actId="9405"/>
          <ac:inkMkLst>
            <pc:docMk/>
            <pc:sldMk cId="1617453249" sldId="278"/>
            <ac:inkMk id="4" creationId="{E6C4C41B-865A-C27A-770C-B44ED2CEE6E0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4:35.933" v="24" actId="9405"/>
        <pc:sldMkLst>
          <pc:docMk/>
          <pc:sldMk cId="1205611842" sldId="279"/>
        </pc:sldMkLst>
        <pc:inkChg chg="add">
          <ac:chgData name="# De Activiteit | Levineke" userId="954d3f55-ad6e-4623-9542-d453ced80478" providerId="ADAL" clId="{0FEDB613-2CF2-4E39-8C3F-E7A103E36B6E}" dt="2023-01-30T12:24:35.933" v="24" actId="9405"/>
          <ac:inkMkLst>
            <pc:docMk/>
            <pc:sldMk cId="1205611842" sldId="279"/>
            <ac:inkMk id="2" creationId="{ADC29DEE-934F-0D2C-2BAC-DBE2E7BE9554}"/>
          </ac:inkMkLst>
        </pc:inkChg>
      </pc:sldChg>
      <pc:sldChg chg="addSp delSp mod">
        <pc:chgData name="# De Activiteit | Levineke" userId="954d3f55-ad6e-4623-9542-d453ced80478" providerId="ADAL" clId="{0FEDB613-2CF2-4E39-8C3F-E7A103E36B6E}" dt="2023-01-30T12:24:23.701" v="23" actId="9405"/>
        <pc:sldMkLst>
          <pc:docMk/>
          <pc:sldMk cId="163784570" sldId="281"/>
        </pc:sldMkLst>
        <pc:inkChg chg="add">
          <ac:chgData name="# De Activiteit | Levineke" userId="954d3f55-ad6e-4623-9542-d453ced80478" providerId="ADAL" clId="{0FEDB613-2CF2-4E39-8C3F-E7A103E36B6E}" dt="2023-01-30T12:24:05.924" v="14" actId="9405"/>
          <ac:inkMkLst>
            <pc:docMk/>
            <pc:sldMk cId="163784570" sldId="281"/>
            <ac:inkMk id="3" creationId="{6B73CC26-B74C-7B83-E7EA-1A9A80617341}"/>
          </ac:inkMkLst>
        </pc:inkChg>
        <pc:inkChg chg="add">
          <ac:chgData name="# De Activiteit | Levineke" userId="954d3f55-ad6e-4623-9542-d453ced80478" providerId="ADAL" clId="{0FEDB613-2CF2-4E39-8C3F-E7A103E36B6E}" dt="2023-01-30T12:24:07.618" v="15" actId="9405"/>
          <ac:inkMkLst>
            <pc:docMk/>
            <pc:sldMk cId="163784570" sldId="281"/>
            <ac:inkMk id="4" creationId="{26BB8E3D-FA17-598B-5C77-D1DE401DD97B}"/>
          </ac:inkMkLst>
        </pc:inkChg>
        <pc:inkChg chg="add">
          <ac:chgData name="# De Activiteit | Levineke" userId="954d3f55-ad6e-4623-9542-d453ced80478" providerId="ADAL" clId="{0FEDB613-2CF2-4E39-8C3F-E7A103E36B6E}" dt="2023-01-30T12:24:09.570" v="16" actId="9405"/>
          <ac:inkMkLst>
            <pc:docMk/>
            <pc:sldMk cId="163784570" sldId="281"/>
            <ac:inkMk id="5" creationId="{975AB677-49D6-105F-1FD3-50D09ABFB5E3}"/>
          </ac:inkMkLst>
        </pc:inkChg>
        <pc:inkChg chg="add del">
          <ac:chgData name="# De Activiteit | Levineke" userId="954d3f55-ad6e-4623-9542-d453ced80478" providerId="ADAL" clId="{0FEDB613-2CF2-4E39-8C3F-E7A103E36B6E}" dt="2023-01-30T12:24:19.687" v="22" actId="9405"/>
          <ac:inkMkLst>
            <pc:docMk/>
            <pc:sldMk cId="163784570" sldId="281"/>
            <ac:inkMk id="7" creationId="{4EA4F1AF-FDE1-57AC-ED3D-936BE22F609B}"/>
          </ac:inkMkLst>
        </pc:inkChg>
        <pc:inkChg chg="add del">
          <ac:chgData name="# De Activiteit | Levineke" userId="954d3f55-ad6e-4623-9542-d453ced80478" providerId="ADAL" clId="{0FEDB613-2CF2-4E39-8C3F-E7A103E36B6E}" dt="2023-01-30T12:24:18.876" v="21" actId="9405"/>
          <ac:inkMkLst>
            <pc:docMk/>
            <pc:sldMk cId="163784570" sldId="281"/>
            <ac:inkMk id="9" creationId="{D320A242-BBB2-A6C6-9192-90183536E50E}"/>
          </ac:inkMkLst>
        </pc:inkChg>
        <pc:inkChg chg="add del">
          <ac:chgData name="# De Activiteit | Levineke" userId="954d3f55-ad6e-4623-9542-d453ced80478" providerId="ADAL" clId="{0FEDB613-2CF2-4E39-8C3F-E7A103E36B6E}" dt="2023-01-30T12:24:18.244" v="20" actId="9405"/>
          <ac:inkMkLst>
            <pc:docMk/>
            <pc:sldMk cId="163784570" sldId="281"/>
            <ac:inkMk id="10" creationId="{3972F854-62E4-F87B-D8BE-1F894ABC6BE7}"/>
          </ac:inkMkLst>
        </pc:inkChg>
        <pc:inkChg chg="add">
          <ac:chgData name="# De Activiteit | Levineke" userId="954d3f55-ad6e-4623-9542-d453ced80478" providerId="ADAL" clId="{0FEDB613-2CF2-4E39-8C3F-E7A103E36B6E}" dt="2023-01-30T12:24:23.701" v="23" actId="9405"/>
          <ac:inkMkLst>
            <pc:docMk/>
            <pc:sldMk cId="163784570" sldId="281"/>
            <ac:inkMk id="11" creationId="{D1630FEC-C13D-BE82-FE79-205A89EEA0ED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3:03.727" v="0" actId="9405"/>
        <pc:sldMkLst>
          <pc:docMk/>
          <pc:sldMk cId="1506151694" sldId="304"/>
        </pc:sldMkLst>
        <pc:inkChg chg="add">
          <ac:chgData name="# De Activiteit | Levineke" userId="954d3f55-ad6e-4623-9542-d453ced80478" providerId="ADAL" clId="{0FEDB613-2CF2-4E39-8C3F-E7A103E36B6E}" dt="2023-01-30T12:23:03.727" v="0" actId="9405"/>
          <ac:inkMkLst>
            <pc:docMk/>
            <pc:sldMk cId="1506151694" sldId="304"/>
            <ac:inkMk id="3" creationId="{2AE1D731-54EC-00A4-D249-7DB3104DB3D6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3:53.745" v="13" actId="9405"/>
        <pc:sldMkLst>
          <pc:docMk/>
          <pc:sldMk cId="373181685" sldId="306"/>
        </pc:sldMkLst>
        <pc:inkChg chg="add">
          <ac:chgData name="# De Activiteit | Levineke" userId="954d3f55-ad6e-4623-9542-d453ced80478" providerId="ADAL" clId="{0FEDB613-2CF2-4E39-8C3F-E7A103E36B6E}" dt="2023-01-30T12:23:51.919" v="12" actId="9405"/>
          <ac:inkMkLst>
            <pc:docMk/>
            <pc:sldMk cId="373181685" sldId="306"/>
            <ac:inkMk id="2" creationId="{E826CEAA-7BA7-202B-F404-E6A67365029D}"/>
          </ac:inkMkLst>
        </pc:inkChg>
        <pc:inkChg chg="add">
          <ac:chgData name="# De Activiteit | Levineke" userId="954d3f55-ad6e-4623-9542-d453ced80478" providerId="ADAL" clId="{0FEDB613-2CF2-4E39-8C3F-E7A103E36B6E}" dt="2023-01-30T12:23:53.745" v="13" actId="9405"/>
          <ac:inkMkLst>
            <pc:docMk/>
            <pc:sldMk cId="373181685" sldId="306"/>
            <ac:inkMk id="3" creationId="{460C8372-1FD3-4BA0-FB51-576C24827C0E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3:23.202" v="5" actId="9405"/>
        <pc:sldMkLst>
          <pc:docMk/>
          <pc:sldMk cId="451741374" sldId="317"/>
        </pc:sldMkLst>
        <pc:inkChg chg="add">
          <ac:chgData name="# De Activiteit | Levineke" userId="954d3f55-ad6e-4623-9542-d453ced80478" providerId="ADAL" clId="{0FEDB613-2CF2-4E39-8C3F-E7A103E36B6E}" dt="2023-01-30T12:23:16.342" v="1" actId="9405"/>
          <ac:inkMkLst>
            <pc:docMk/>
            <pc:sldMk cId="451741374" sldId="317"/>
            <ac:inkMk id="3" creationId="{AB037167-F8C2-1430-E0BB-E0853CA17CB9}"/>
          </ac:inkMkLst>
        </pc:inkChg>
        <pc:inkChg chg="add">
          <ac:chgData name="# De Activiteit | Levineke" userId="954d3f55-ad6e-4623-9542-d453ced80478" providerId="ADAL" clId="{0FEDB613-2CF2-4E39-8C3F-E7A103E36B6E}" dt="2023-01-30T12:23:17.716" v="2" actId="9405"/>
          <ac:inkMkLst>
            <pc:docMk/>
            <pc:sldMk cId="451741374" sldId="317"/>
            <ac:inkMk id="4" creationId="{65A6546E-9374-815C-B16E-ED35E540A6C1}"/>
          </ac:inkMkLst>
        </pc:inkChg>
        <pc:inkChg chg="add">
          <ac:chgData name="# De Activiteit | Levineke" userId="954d3f55-ad6e-4623-9542-d453ced80478" providerId="ADAL" clId="{0FEDB613-2CF2-4E39-8C3F-E7A103E36B6E}" dt="2023-01-30T12:23:19.450" v="3" actId="9405"/>
          <ac:inkMkLst>
            <pc:docMk/>
            <pc:sldMk cId="451741374" sldId="317"/>
            <ac:inkMk id="6" creationId="{EC917362-A352-5AD9-9FB2-638A3ABA3025}"/>
          </ac:inkMkLst>
        </pc:inkChg>
        <pc:inkChg chg="add">
          <ac:chgData name="# De Activiteit | Levineke" userId="954d3f55-ad6e-4623-9542-d453ced80478" providerId="ADAL" clId="{0FEDB613-2CF2-4E39-8C3F-E7A103E36B6E}" dt="2023-01-30T12:23:21.074" v="4" actId="9405"/>
          <ac:inkMkLst>
            <pc:docMk/>
            <pc:sldMk cId="451741374" sldId="317"/>
            <ac:inkMk id="9" creationId="{BBA781E4-40FA-AF51-980E-6DACE1C6F19D}"/>
          </ac:inkMkLst>
        </pc:inkChg>
        <pc:inkChg chg="add">
          <ac:chgData name="# De Activiteit | Levineke" userId="954d3f55-ad6e-4623-9542-d453ced80478" providerId="ADAL" clId="{0FEDB613-2CF2-4E39-8C3F-E7A103E36B6E}" dt="2023-01-30T12:23:23.202" v="5" actId="9405"/>
          <ac:inkMkLst>
            <pc:docMk/>
            <pc:sldMk cId="451741374" sldId="317"/>
            <ac:inkMk id="10" creationId="{C92E6D06-F4C1-45F3-5C2F-2D8E671600C1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3:36.944" v="9" actId="9405"/>
        <pc:sldMkLst>
          <pc:docMk/>
          <pc:sldMk cId="908676444" sldId="319"/>
        </pc:sldMkLst>
        <pc:inkChg chg="add">
          <ac:chgData name="# De Activiteit | Levineke" userId="954d3f55-ad6e-4623-9542-d453ced80478" providerId="ADAL" clId="{0FEDB613-2CF2-4E39-8C3F-E7A103E36B6E}" dt="2023-01-30T12:23:31.228" v="6" actId="9405"/>
          <ac:inkMkLst>
            <pc:docMk/>
            <pc:sldMk cId="908676444" sldId="319"/>
            <ac:inkMk id="3" creationId="{4F178AF7-05A8-6EE1-EA18-633A0334B865}"/>
          </ac:inkMkLst>
        </pc:inkChg>
        <pc:inkChg chg="add">
          <ac:chgData name="# De Activiteit | Levineke" userId="954d3f55-ad6e-4623-9542-d453ced80478" providerId="ADAL" clId="{0FEDB613-2CF2-4E39-8C3F-E7A103E36B6E}" dt="2023-01-30T12:23:32.924" v="7" actId="9405"/>
          <ac:inkMkLst>
            <pc:docMk/>
            <pc:sldMk cId="908676444" sldId="319"/>
            <ac:inkMk id="4" creationId="{F3A22E0E-C966-5193-1904-8F8F7C2CDAB4}"/>
          </ac:inkMkLst>
        </pc:inkChg>
        <pc:inkChg chg="add">
          <ac:chgData name="# De Activiteit | Levineke" userId="954d3f55-ad6e-4623-9542-d453ced80478" providerId="ADAL" clId="{0FEDB613-2CF2-4E39-8C3F-E7A103E36B6E}" dt="2023-01-30T12:23:34.612" v="8" actId="9405"/>
          <ac:inkMkLst>
            <pc:docMk/>
            <pc:sldMk cId="908676444" sldId="319"/>
            <ac:inkMk id="6" creationId="{2CF6280C-23F0-42F2-D38E-5CC18F16C020}"/>
          </ac:inkMkLst>
        </pc:inkChg>
        <pc:inkChg chg="add">
          <ac:chgData name="# De Activiteit | Levineke" userId="954d3f55-ad6e-4623-9542-d453ced80478" providerId="ADAL" clId="{0FEDB613-2CF2-4E39-8C3F-E7A103E36B6E}" dt="2023-01-30T12:23:36.944" v="9" actId="9405"/>
          <ac:inkMkLst>
            <pc:docMk/>
            <pc:sldMk cId="908676444" sldId="319"/>
            <ac:inkMk id="8" creationId="{E252D993-189A-FE9A-4CEC-5ABF5FAD3DE5}"/>
          </ac:inkMkLst>
        </pc:inkChg>
      </pc:sldChg>
      <pc:sldChg chg="addSp mod">
        <pc:chgData name="# De Activiteit | Levineke" userId="954d3f55-ad6e-4623-9542-d453ced80478" providerId="ADAL" clId="{0FEDB613-2CF2-4E39-8C3F-E7A103E36B6E}" dt="2023-01-30T12:23:45.347" v="11" actId="9405"/>
        <pc:sldMkLst>
          <pc:docMk/>
          <pc:sldMk cId="1265348513" sldId="323"/>
        </pc:sldMkLst>
        <pc:inkChg chg="add">
          <ac:chgData name="# De Activiteit | Levineke" userId="954d3f55-ad6e-4623-9542-d453ced80478" providerId="ADAL" clId="{0FEDB613-2CF2-4E39-8C3F-E7A103E36B6E}" dt="2023-01-30T12:23:41.693" v="10" actId="9405"/>
          <ac:inkMkLst>
            <pc:docMk/>
            <pc:sldMk cId="1265348513" sldId="323"/>
            <ac:inkMk id="3" creationId="{AEBFF166-7C9C-FAE3-E68B-26BE6097DA32}"/>
          </ac:inkMkLst>
        </pc:inkChg>
        <pc:inkChg chg="add">
          <ac:chgData name="# De Activiteit | Levineke" userId="954d3f55-ad6e-4623-9542-d453ced80478" providerId="ADAL" clId="{0FEDB613-2CF2-4E39-8C3F-E7A103E36B6E}" dt="2023-01-30T12:23:45.347" v="11" actId="9405"/>
          <ac:inkMkLst>
            <pc:docMk/>
            <pc:sldMk cId="1265348513" sldId="323"/>
            <ac:inkMk id="4" creationId="{5F2808C2-4A40-7EFA-36A9-FB517A6264C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03.727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478 0,'-7'0,"-11"0,-9 0,-7 0,-6 0,-3 0,-2 0,-1 0,1 0,-1 0,1 0,1 0,7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36.942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659 43,'0'-2,"-1"1,1-1,-1 1,1-1,-1 1,0-1,1 1,-1-1,0 1,0 0,0 0,0-1,0 1,0 0,-1 0,1 0,0 0,-1 0,1 0,0 1,-1-1,1 0,-1 1,1-1,-1 1,-2-1,-48-9,48 10,-11-2,0 1,0 1,0 1,0 0,0 1,0 0,1 1,-1 1,1 0,0 1,0 1,0 0,1 1,0 0,-12 10,-219 136,186-124,30-20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41.693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1482 91,'-1100'0,"1081"-1,0-2,-1 0,1-1,0-1,1-1,-35-15,30 11,0 2,0 0,-43-7,24 10,4 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45.347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1585 48,'-1'-2,"1"1,-1-1,1 1,-1-1,0 1,1-1,-1 1,0-1,0 1,0 0,0-1,0 1,0 0,0 0,-1 0,1 0,0 0,-1 0,1 0,-1 0,1 0,-1 1,1-1,-1 1,1-1,-1 1,-2-1,-51-8,49 9,-442-8,253 11,37-5,-175 6,310-2,1 1,-1 2,1 0,0 1,0 1,-22 12,30-13,1 1,0 1,1 0,0 1,0 0,0 1,2 0,-1 0,1 2,-12 16,17-18,0-1,1 1,0 0,0 0,1 1,0-1,1 1,-2 18,2-4,2-1,3 43,-2-62,-1-1,1 0,0 1,0-1,0 0,1 0,0 0,-1 0,1 0,1 0,-1-1,0 1,1 0,0-1,0 0,0 0,5 4,-3-3,0-1,1 0,-1-1,1 1,0-1,0 0,-1-1,1 1,0-1,0 0,9 0,0-1,1-1,0 0,-1-2,0 1,1-2,-1 0,0 0,-1-2,16-7,14-9,-25 14,-1-1,1 0,-2-2,1 0,-2-1,29-27,1-3,3 2,1 1,2 3,65-34,-116 70,17-10,0 1,0 1,1 0,0 2,1 0,-1 1,1 1,0 1,26-1,-8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51.919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775 0,'-8'2,"1"0,-1 1,1 0,-1 0,1 1,0 0,-10 7,2-1,-11 3,-52 19,-13 5,-155 70,96-45,138-57,1 0,0 1,0 1,1 0,-16 13,8-1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53.745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458 318,'-1'-6,"1"1,0-1,-1 1,0 0,-1-1,1 1,-1 0,0 0,0 0,0 0,-1 0,0 0,0 1,0-1,-4-3,-5-4,-1 0,0 1,-20-14,0 1,14 12,0 0,-1 2,-1 0,1 1,-40-11,36 13,-1-2,1-1,-38-21,35 12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05.924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1660 1,'-1622'0,"1585"0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07.618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1755 1,'-26'0,"-1"2,0 2,1 0,-40 12,-96 43,114-40,-233 104,-14 4,210-89,-63 14,20-10,92-30,-1-1,-63 10,62-14,-1 1,-55 21,32-7,33-13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09.570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23.701"/>
    </inkml:context>
    <inkml:brush xml:id="br0">
      <inkml:brushProperty name="width" value="0.4" units="cm"/>
      <inkml:brushProperty name="height" value="0.8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1555 90,'-8'-5,"0"0,0 0,0 1,-1 0,0 0,1 1,-1 0,-1 1,1 0,0 0,-16 0,-24-7,-11-4,-1 2,-107-5,-127 16,126 3,146-3,0 2,1 1,-1 0,1 2,-1 0,-41 18,49-17,1 1,0 0,0 1,1 1,0 0,0 0,1 2,1-1,-1 1,2 1,-10 13,14-15,1 1,0 0,0 0,2 0,-1 0,-3 19,5-16,-2 1,0-1,-11 24,8-26,0-1,0 1,-1-2,0 1,-1-1,-15 14,-2-3,-40 25,59-42,3-1,1-1,-1 0,0 1,1 0,0 0,0 0,0 1,0-1,0 0,-2 6,0 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35.933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1265 46,'-28'-1,"0"-2,0-1,-29-9,25 6,-64-7,-491 11,303 5,197-2,50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16.338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480 1,'-8'0,"-9"0,-10 0,-7 0,1 7,0 3,-3 7,-2 0,-2-2,-2-4,7 4,1-1,-1-3,-2 4,6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41.791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486 1,'-7'0,"-10"0,-10 0,-7 0,-6 0,-3 0,-2 0,0 0,-1 0,0 0,1 0,1 0,14 0,13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44.367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384 359,'-7'-8,"-11"-1,-9-1,0-5,-10 0,-7 2,5-4,-6 1,4-4,9-7,11-5,8-5,7-4,-4 5,1 2,2 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53.559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1178 51,'-3'-1,"-1"1,1-1,0 0,-1 0,1-1,0 1,0-1,-5-3,-18-7,-18 3,-1 2,0 2,0 2,0 2,-53 6,-3-2,-555-3,618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55.329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986 54,'-4'-1,"1"0,-1 0,1 0,0 0,-1 0,1-1,0 1,-5-5,-18-6,-17 3,-1 2,1 2,-1 1,0 3,-61 6,4-2,-48-6,-139 7,252 3,8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4:57.549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1049 402,'-4'-1,"1"0,-1 0,1 0,0 0,0 0,0 0,-1-1,-4-3,-17-7,-36-5,22 7,1-2,-52-22,23-2,-67-49,74 45,-84-42,121 71,0 2,0 0,-1 2,0 0,0 2,-1 0,-41-1,-21 7,50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00.146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850 3,'-156'-3,"-172"7,312-2,1 1,-1 0,1 1,0 0,0 2,1-1,-1 2,1 0,1 1,-1 0,1 1,1 0,0 1,-22 23,-9 4,-8 8,31-23,2-3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02.563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625 335,'-61'-4,"-62"-12,-29-3,139 19,1-2,-1 0,1 0,0-1,-1 0,-22-11,28 10,0 0,0-1,0 0,1 0,-1-1,1 1,1-1,-1-1,1 1,0-1,-7-12,-20-54,27 58,-2 0,1 0,-2 1,-14-23,3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07.742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1466 0,'-1185'0,"1152"3,0 0,-1 3,-43 12,32-8,13 1,6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09.422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298 1,'-7'0,"-11"0,-8 0,-9 0,-5 0,-3 0,-2 0,0 0,7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12.537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589 0,'-7'0,"-11"0,-16 0,-10 0,-5 0,-2 0,1 0,8 7,5 3,0-1,0-1,-2 4,-2 2,0 4,5 8,10-2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17.716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538 0,'-8'0,"-9"0,-17 0,-11 0,-4 0,-2 0,0 0,2 0,9 7,4 3,0-1,0-1,5 5,1 0,5-1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14.323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283 1,'-7'0,"-11"0,-9 0,-7 0,-6 0,-3 0,-3 0,8 7,17 11,13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19.374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1268 555,'0'-7,"0"0,-1 0,0 1,0-1,-1 0,0 1,0-1,0 1,-1-1,0 1,0 0,-1 0,1 1,-1-1,0 1,-1-1,0 1,1 1,-2-1,-9-6,5 4,-1 1,0 0,0 1,0 0,-1 1,1 1,-1-1,0 2,0 0,-21-1,-55 1,48 2,0-1,-59-11,-16-2,78 11,-67-14,79 7,-1-1,1-1,1-1,0-1,1-1,-31-27,-16-8,32 24,-149-91,155 101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21.820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1203 0,'-20'1,"1"1,-1 0,1 2,0 0,0 1,-26 11,-6 6,-1-3,-97 23,109-35,-2-2,1-2,0-1,-47-5,-80 4,138 3,-47 13,50-10,0-1,-34 2,27-6,18-2,-1 1,1 1,-20 4,7 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24.761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1672 1,'-10'8,"0"0,0 0,-1-1,0 0,0-1,-15 6,-77 26,81-31,-44 13,33-11,1 2,-37 17,44-18,-1 0,-52 12,47-14,-53 20,49-14,-1-2,-1-2,0-1,0-1,-45 2,-137 27,162-29,1 3,0 2,1 2,1 3,-78 37,124-51,0 1,1-1,0 2,0-1,0 1,-7 8,-25 20,16-20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29.262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548 1,'-7'0,"-11"0,-8 0,-9 0,-5 0,-3 0,-1 0,-2 0,0 0,1 0,0 0,0 0,1 0,7 8,11 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30.671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699 1,'-7'0,"-10"0,-10 0,-7 0,-6 0,-11 0,-4 0,0 0,-6 0,1 0,2 0,4 0,4 0,2 0,3 0,8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32.004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623 2,'-33'0,"19"-1,0 0,0 1,-1 1,1 0,0 1,1 1,-1 0,0 1,-23 9,-274 177,222-131,63-43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5:33.177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442 47,'0'-7,"-7"-3,-11 0,-8 2,-9 3,-5 1,-3 2,-2 2,-1 0,1 0,-1 0,1 1,16-1,12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19.450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1316 0,'-614'0,"588"2,0 1,0 1,0 1,1 1,-41 17,36-13,0 0,0-2,-49 6,47-11,0 1,0 1,0 2,1 2,-48 18,10-3,38-17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21.071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1139 0,'-1099'0,"1059"0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23.202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1370 118,'-30'-2,"1"-1,-57-13,-24-3,-354 11,260 11,154-2,0-3,0-2,-80-17,91 13,10 1,-42-13,44 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31.228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1392 118,'-34'-1,"1"-2,-1-1,-52-14,20 8,-1 2,0 4,-123 6,62 1,-3-1,-175-5,280-1,1-1,-1-1,1-1,-25-12,-5 1,12 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32.924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1028 230,'-141'2,"-158"-5,267-3,0-1,0-1,1-2,0-1,-50-25,-9-3,25 15,22 9,-72-37,80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3:34.612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510 0,'-1'5,"0"0,-1 0,0-1,0 1,0 0,0-1,-5 7,-1 4,1-4,-1 0,0 0,-1-1,0 0,0-1,-1 0,-1 0,-12 8,-41 38,0 9,-3-3,-84 60,128-101,4-1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F2F11-9DAB-4BAE-A9C6-05579B238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6BAAE8-5ED0-490F-8DAC-A21A060F9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047191-A024-45FF-BFFD-4CC1B20F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08E540-D36B-4BDB-BE99-83F138A3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BD9E81-FEE3-4BDD-9C81-8B3E3DA5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18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0342E-33B3-4D07-A3A3-E2565E47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F758B8-B8A9-4236-9F31-AF331CE49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321899-7AF0-4D29-B545-BFAD4E34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025431-EF3B-48ED-8644-9C8A2ACA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80034A-8D95-496F-893B-54C4AF3A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69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30691B9-ABA9-4C64-9016-11A3094DA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C35ABB-AB2B-4D03-B132-04C29E218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97EAE8-CA7E-4E36-B59A-5914AF59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D1A445-677F-4872-AF04-BE3735882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9172CC-3E86-4772-A229-1465C17E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26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27A79-635C-4048-84FF-EBA21358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2C9992-CB2E-4B33-BFD2-FB3205F62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FFF03B-32B6-4ED0-AE05-D27B042C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774D2A-E6EE-4E24-A007-DA60CDB7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3A1A62-FD12-4188-8FAB-D79C7082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17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AE2D3-9F5F-4EAE-9379-7C53B82A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3B5E4-3D6E-46B9-AEE5-523DD69AE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0264A-9FE6-4221-B67B-C7357513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6EBB69-D986-4CFB-9645-99EDC4EA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6BBC15-09A5-49EB-A8D1-C2DE9022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45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A2B89-10A3-41A0-A19C-1821B140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81AE45-3C51-4989-8ACE-736ADC596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3EBCEB-694E-49F7-88DF-863AAA34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FBE17C-1935-46D9-BE76-524AF76E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EA2726-767B-47B1-B247-7A8B1532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7356CF-6A17-43B7-AFD3-8F48923D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85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1081A-26C7-4459-90D2-AB156D00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0A15AB-346F-44E6-86BE-DF911A20C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6050FF-6139-478F-BF8D-E9FE53BCA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9CB10B-DDD5-4359-9772-10034896E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DCBDFCF-57F9-4786-AB5A-75EFEE4FD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2D0E313-AC42-4AE1-801C-3ABFF5049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C8B4FBA-4801-47E9-9BBB-35CB8E59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BC12A4A-9292-4B59-A341-E6FF571F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5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94CA1-EF60-4D48-9A22-A1C19D78D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645F91A-EA18-43A3-8F59-E99CC09D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C5D4F45-444C-499C-9915-7242999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F216DB2-9198-4F03-8418-82932B7C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06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D1C9033-4E39-4E53-8386-19A4BCDC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B192D7B-5390-4EFB-B51D-AEEA4111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B76CA-9122-4112-9D57-704741F7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3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B537A-2E14-46B2-9113-3E7EEFD2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61D802-0170-4622-BFB7-4B6E9D78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CDD3FC-14A5-4FE7-82AA-D6A6A7AD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F80AB9-15B4-4E4B-B028-BED40B8E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43F617-A99C-4638-B017-2764852D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04850D-194D-4D8D-A96F-6B366C3F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18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B250C-9EE4-4733-9C7E-1C56CECE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717004-99E2-4EFC-B85F-DB4B794E8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061D2A-BCF4-4EC8-8062-4AC5961D2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D1B1A8-1C46-496F-910B-CBAB42E5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C07E65-3509-443D-BA2F-18C7F8BE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9C21CB-7CC8-4E1E-80EC-85E3BFD6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78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60425C3-D766-419D-8DD0-8E847CD3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F9964F-11D1-4E63-8350-3172F04FE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544348-07B6-4502-BD6B-B30F97699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1683-1817-4A8E-901C-D828BBC70DDD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B93038-84B7-4080-AA6D-46046DBDC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EA42DE-20DF-4770-8D4D-811263CF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0C1B-7190-49D8-AD8D-3F37A2F83B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0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G"/><Relationship Id="rId7" Type="http://schemas.openxmlformats.org/officeDocument/2006/relationships/customXml" Target="../ink/ink1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11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customXml" Target="../ink/ink14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76.JPG"/><Relationship Id="rId7" Type="http://schemas.openxmlformats.org/officeDocument/2006/relationships/image" Target="../media/image78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6.xml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37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5" Type="http://schemas.openxmlformats.org/officeDocument/2006/relationships/image" Target="../media/image98.png"/><Relationship Id="rId4" Type="http://schemas.openxmlformats.org/officeDocument/2006/relationships/customXml" Target="../ink/ink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12" Type="http://schemas.openxmlformats.org/officeDocument/2006/relationships/customXml" Target="../ink/ink26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3.xml"/><Relationship Id="rId11" Type="http://schemas.openxmlformats.org/officeDocument/2006/relationships/image" Target="../media/image112.png"/><Relationship Id="rId5" Type="http://schemas.openxmlformats.org/officeDocument/2006/relationships/image" Target="../media/image109.png"/><Relationship Id="rId10" Type="http://schemas.openxmlformats.org/officeDocument/2006/relationships/customXml" Target="../ink/ink25.xml"/><Relationship Id="rId4" Type="http://schemas.openxmlformats.org/officeDocument/2006/relationships/customXml" Target="../ink/ink22.xml"/><Relationship Id="rId9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8.xml"/><Relationship Id="rId11" Type="http://schemas.openxmlformats.org/officeDocument/2006/relationships/image" Target="../media/image119.png"/><Relationship Id="rId5" Type="http://schemas.openxmlformats.org/officeDocument/2006/relationships/image" Target="../media/image116.png"/><Relationship Id="rId10" Type="http://schemas.openxmlformats.org/officeDocument/2006/relationships/customXml" Target="../ink/ink30.xml"/><Relationship Id="rId4" Type="http://schemas.openxmlformats.org/officeDocument/2006/relationships/customXml" Target="../ink/ink27.xml"/><Relationship Id="rId9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customXml" Target="../ink/ink31.xml"/><Relationship Id="rId7" Type="http://schemas.openxmlformats.org/officeDocument/2006/relationships/customXml" Target="../ink/ink33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customXml" Target="../ink/ink32.xml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customXml" Target="../ink/ink34.xml"/><Relationship Id="rId7" Type="http://schemas.openxmlformats.org/officeDocument/2006/relationships/customXml" Target="../ink/ink36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customXml" Target="../ink/ink35.xml"/><Relationship Id="rId10" Type="http://schemas.openxmlformats.org/officeDocument/2006/relationships/image" Target="../media/image128.png"/><Relationship Id="rId4" Type="http://schemas.openxmlformats.org/officeDocument/2006/relationships/image" Target="../media/image125.png"/><Relationship Id="rId9" Type="http://schemas.openxmlformats.org/officeDocument/2006/relationships/customXml" Target="../ink/ink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6.xml"/><Relationship Id="rId3" Type="http://schemas.openxmlformats.org/officeDocument/2006/relationships/image" Target="../media/image30.JPG"/><Relationship Id="rId7" Type="http://schemas.openxmlformats.org/officeDocument/2006/relationships/customXml" Target="../ink/ink3.xml"/><Relationship Id="rId12" Type="http://schemas.openxmlformats.org/officeDocument/2006/relationships/image" Target="../media/image3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4.png"/><Relationship Id="rId4" Type="http://schemas.openxmlformats.org/officeDocument/2006/relationships/image" Target="../media/image31.JPG"/><Relationship Id="rId9" Type="http://schemas.openxmlformats.org/officeDocument/2006/relationships/customXml" Target="../ink/ink4.xml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5445936-B9EB-4F9C-AC48-37765238E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" y="3602038"/>
            <a:ext cx="11785600" cy="1655762"/>
          </a:xfrm>
        </p:spPr>
        <p:txBody>
          <a:bodyPr>
            <a:noAutofit/>
          </a:bodyPr>
          <a:lstStyle/>
          <a:p>
            <a:r>
              <a:rPr lang="nl-NL" sz="8800" dirty="0"/>
              <a:t>Wij werken bij de kapper</a:t>
            </a:r>
          </a:p>
        </p:txBody>
      </p:sp>
    </p:spTree>
    <p:extLst>
      <p:ext uri="{BB962C8B-B14F-4D97-AF65-F5344CB8AC3E}">
        <p14:creationId xmlns:p14="http://schemas.microsoft.com/office/powerpoint/2010/main" val="404824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EAF39-CD30-470F-9CF5-3C3F27A38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51" y="365125"/>
            <a:ext cx="10965249" cy="2680527"/>
          </a:xfrm>
        </p:spPr>
        <p:txBody>
          <a:bodyPr/>
          <a:lstStyle/>
          <a:p>
            <a:r>
              <a:rPr lang="nl-NL" dirty="0"/>
              <a:t>  Wij werken</a:t>
            </a:r>
            <a:br>
              <a:rPr lang="nl-NL" dirty="0"/>
            </a:br>
            <a:r>
              <a:rPr lang="nl-NL" dirty="0"/>
              <a:t> in de kapsalon</a:t>
            </a:r>
          </a:p>
        </p:txBody>
      </p:sp>
      <p:pic>
        <p:nvPicPr>
          <p:cNvPr id="3074" name="Picture 2" descr="Bestel De kapper (beroepenreeks) van Liesbet Slegers ...">
            <a:extLst>
              <a:ext uri="{FF2B5EF4-FFF2-40B4-BE49-F238E27FC236}">
                <a16:creationId xmlns:a16="http://schemas.microsoft.com/office/drawing/2014/main" id="{6A7C737F-69F0-4AB5-96AE-ABB47C2560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75" y="3297381"/>
            <a:ext cx="2484576" cy="257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thleen Amant - Anna bij de kapper | Kapper, Kapper ...">
            <a:extLst>
              <a:ext uri="{FF2B5EF4-FFF2-40B4-BE49-F238E27FC236}">
                <a16:creationId xmlns:a16="http://schemas.microsoft.com/office/drawing/2014/main" id="{996DB90D-A062-4C02-AE69-5943577A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75" y="3184593"/>
            <a:ext cx="3021150" cy="31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ol.com | Later word ik... kapster, Hilde Vandermeeren ...">
            <a:extLst>
              <a:ext uri="{FF2B5EF4-FFF2-40B4-BE49-F238E27FC236}">
                <a16:creationId xmlns:a16="http://schemas.microsoft.com/office/drawing/2014/main" id="{BEC747A5-5A20-4B7F-B8DE-ADDBC75C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903" y="239693"/>
            <a:ext cx="2652546" cy="268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ol.com | Kapsalon Bart, Paul Oole | 9789044837575 | Boeken">
            <a:extLst>
              <a:ext uri="{FF2B5EF4-FFF2-40B4-BE49-F238E27FC236}">
                <a16:creationId xmlns:a16="http://schemas.microsoft.com/office/drawing/2014/main" id="{47E93DC8-25A1-41B9-B2B5-65865BBE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64" y="170222"/>
            <a:ext cx="2716317" cy="28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ol.com | Idje wil niet naar de kapper, Michael Middelkoop ...">
            <a:extLst>
              <a:ext uri="{FF2B5EF4-FFF2-40B4-BE49-F238E27FC236}">
                <a16:creationId xmlns:a16="http://schemas.microsoft.com/office/drawing/2014/main" id="{B80427A5-FB58-4A34-A160-3E07C843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3" y="2416034"/>
            <a:ext cx="2716317" cy="32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rentenboeken 2 tot 6 jaar | Alice">
            <a:extLst>
              <a:ext uri="{FF2B5EF4-FFF2-40B4-BE49-F238E27FC236}">
                <a16:creationId xmlns:a16="http://schemas.microsoft.com/office/drawing/2014/main" id="{8FAAC3E3-8BCB-45AF-967A-52898B2F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45" y="2416034"/>
            <a:ext cx="2608655" cy="36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86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binnen, persoon, muur&#10;&#10;Automatisch gegenereerde beschrijving">
            <a:extLst>
              <a:ext uri="{FF2B5EF4-FFF2-40B4-BE49-F238E27FC236}">
                <a16:creationId xmlns:a16="http://schemas.microsoft.com/office/drawing/2014/main" id="{AFD101A1-DC9C-4906-883E-65F38B9CF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b="7189"/>
          <a:stretch/>
        </p:blipFill>
        <p:spPr>
          <a:xfrm>
            <a:off x="1039528" y="595199"/>
            <a:ext cx="9516177" cy="53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89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F8BF4-68F6-41E7-816A-FDE9EB83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5FCB3A04-B003-43A7-A767-ABC16E3DD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8" y="1144905"/>
            <a:ext cx="5801784" cy="4351338"/>
          </a:xfrm>
        </p:spPr>
      </p:pic>
      <p:pic>
        <p:nvPicPr>
          <p:cNvPr id="7" name="Afbeelding 6" descr="Afbeelding met persoon, binnen, kind&#10;&#10;Automatisch gegenereerde beschrijving">
            <a:extLst>
              <a:ext uri="{FF2B5EF4-FFF2-40B4-BE49-F238E27FC236}">
                <a16:creationId xmlns:a16="http://schemas.microsoft.com/office/drawing/2014/main" id="{B618447E-5962-48A3-84EB-F57E5B868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7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4F178AF7-05A8-6EE1-EA18-633A0334B865}"/>
                  </a:ext>
                </a:extLst>
              </p14:cNvPr>
              <p14:cNvContentPartPr/>
              <p14:nvPr/>
            </p14:nvContentPartPr>
            <p14:xfrm>
              <a:off x="9762033" y="1518008"/>
              <a:ext cx="501480" cy="4248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4F178AF7-05A8-6EE1-EA18-633A0334B8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90033" y="1374368"/>
                <a:ext cx="64512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F3A22E0E-C966-5193-1904-8F8F7C2CDAB4}"/>
                  </a:ext>
                </a:extLst>
              </p14:cNvPr>
              <p14:cNvContentPartPr/>
              <p14:nvPr/>
            </p14:nvContentPartPr>
            <p14:xfrm>
              <a:off x="9309873" y="3385465"/>
              <a:ext cx="370080" cy="8388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F3A22E0E-C966-5193-1904-8F8F7C2CDA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38233" y="3241465"/>
                <a:ext cx="51372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2CF6280C-23F0-42F2-D38E-5CC18F16C020}"/>
                  </a:ext>
                </a:extLst>
              </p14:cNvPr>
              <p14:cNvContentPartPr/>
              <p14:nvPr/>
            </p14:nvContentPartPr>
            <p14:xfrm>
              <a:off x="8660793" y="3799465"/>
              <a:ext cx="183600" cy="17892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2CF6280C-23F0-42F2-D38E-5CC18F16C0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89153" y="3655465"/>
                <a:ext cx="32724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E252D993-189A-FE9A-4CEC-5ABF5FAD3DE5}"/>
                  </a:ext>
                </a:extLst>
              </p14:cNvPr>
              <p14:cNvContentPartPr/>
              <p14:nvPr/>
            </p14:nvContentPartPr>
            <p14:xfrm>
              <a:off x="4224513" y="2396905"/>
              <a:ext cx="237240" cy="9252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E252D993-189A-FE9A-4CEC-5ABF5FAD3DE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52873" y="2252905"/>
                <a:ext cx="380880" cy="38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867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B6FE7-3E6F-43B4-BCF6-76D7F567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 descr="Afbeelding met persoon, muur, binnen, dessert&#10;&#10;Automatisch gegenereerde beschrijving">
            <a:extLst>
              <a:ext uri="{FF2B5EF4-FFF2-40B4-BE49-F238E27FC236}">
                <a16:creationId xmlns:a16="http://schemas.microsoft.com/office/drawing/2014/main" id="{8ADF44C2-9227-41EF-A02C-8E563FF7C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699"/>
          <a:stretch/>
        </p:blipFill>
        <p:spPr>
          <a:xfrm>
            <a:off x="8262857" y="640238"/>
            <a:ext cx="3794760" cy="3930978"/>
          </a:xfrm>
          <a:prstGeom prst="rect">
            <a:avLst/>
          </a:prstGeom>
        </p:spPr>
      </p:pic>
      <p:pic>
        <p:nvPicPr>
          <p:cNvPr id="9" name="Afbeelding 8" descr="Afbeelding met persoon, binnen, kind, muur&#10;&#10;Automatisch gegenereerde beschrijving">
            <a:extLst>
              <a:ext uri="{FF2B5EF4-FFF2-40B4-BE49-F238E27FC236}">
                <a16:creationId xmlns:a16="http://schemas.microsoft.com/office/drawing/2014/main" id="{933A698D-C01C-4B3F-A43E-EDA806AC4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3" b="3"/>
          <a:stretch/>
        </p:blipFill>
        <p:spPr>
          <a:xfrm>
            <a:off x="134385" y="640238"/>
            <a:ext cx="3794760" cy="3930978"/>
          </a:xfrm>
          <a:prstGeom prst="rect">
            <a:avLst/>
          </a:prstGeom>
        </p:spPr>
      </p:pic>
      <p:pic>
        <p:nvPicPr>
          <p:cNvPr id="5" name="Tijdelijke aanduiding voor inhoud 4" descr="Afbeelding met tekst, persoon, binnen, jong&#10;&#10;Automatisch gegenereerde beschrijving">
            <a:extLst>
              <a:ext uri="{FF2B5EF4-FFF2-40B4-BE49-F238E27FC236}">
                <a16:creationId xmlns:a16="http://schemas.microsoft.com/office/drawing/2014/main" id="{55DB8391-416A-4A5B-9B0E-4E471F29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r="2" b="2"/>
          <a:stretch/>
        </p:blipFill>
        <p:spPr>
          <a:xfrm>
            <a:off x="4213792" y="640238"/>
            <a:ext cx="3794760" cy="39309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EBFF166-7C9C-FAE3-E68B-26BE6097DA32}"/>
                  </a:ext>
                </a:extLst>
              </p14:cNvPr>
              <p14:cNvContentPartPr/>
              <p14:nvPr/>
            </p14:nvContentPartPr>
            <p14:xfrm>
              <a:off x="1121673" y="1228345"/>
              <a:ext cx="533880" cy="3312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EBFF166-7C9C-FAE3-E68B-26BE6097DA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9673" y="1084345"/>
                <a:ext cx="67752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5F2808C2-4A40-7EFA-36A9-FB517A6264C0}"/>
                  </a:ext>
                </a:extLst>
              </p14:cNvPr>
              <p14:cNvContentPartPr/>
              <p14:nvPr/>
            </p14:nvContentPartPr>
            <p14:xfrm>
              <a:off x="8715513" y="1606705"/>
              <a:ext cx="570600" cy="17748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5F2808C2-4A40-7EFA-36A9-FB517A6264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43873" y="1462705"/>
                <a:ext cx="714240" cy="46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5348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B5A65-6EC9-449D-99D7-D06F4CBE4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Gesprek over het verzorgen van haren</a:t>
            </a:r>
            <a:b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groep 1-2</a:t>
            </a:r>
            <a:b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EB157-EE76-4CF9-AEB9-0A03BF85C5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. We bekijken en onderzoeken</a:t>
            </a:r>
            <a:br>
              <a:rPr lang="nl-NL" dirty="0"/>
            </a:br>
            <a:r>
              <a:rPr lang="nl-NL" dirty="0"/>
              <a:t>  materialen</a:t>
            </a:r>
            <a:br>
              <a:rPr lang="nl-NL" dirty="0"/>
            </a:br>
            <a:r>
              <a:rPr lang="nl-NL" dirty="0"/>
              <a:t>  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DE0FE3-2D56-4CE8-BA21-00912D39B5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  Resultaat</a:t>
            </a:r>
            <a:br>
              <a:rPr lang="nl-NL" dirty="0"/>
            </a:br>
            <a:r>
              <a:rPr lang="nl-NL" dirty="0"/>
              <a:t>. Dit weten we  </a:t>
            </a:r>
            <a:br>
              <a:rPr lang="nl-NL" dirty="0"/>
            </a:br>
            <a:r>
              <a:rPr lang="nl-NL" dirty="0"/>
              <a:t>. Dit willen we weten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 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3074" name="Picture 2" descr="mini föhn - HEMA">
            <a:extLst>
              <a:ext uri="{FF2B5EF4-FFF2-40B4-BE49-F238E27FC236}">
                <a16:creationId xmlns:a16="http://schemas.microsoft.com/office/drawing/2014/main" id="{297AFEC8-8E52-422F-BD32-9CA38CE9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55" y="4500298"/>
            <a:ext cx="1575305" cy="214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raso Snor kam en borstel - KappersSolden.be">
            <a:extLst>
              <a:ext uri="{FF2B5EF4-FFF2-40B4-BE49-F238E27FC236}">
                <a16:creationId xmlns:a16="http://schemas.microsoft.com/office/drawing/2014/main" id="{2666BD7A-1F69-4744-B33E-DE7E84D67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5" y="4886400"/>
            <a:ext cx="1683385" cy="16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ar borstel kam cleaner hot koop kam hair brush cleaner ...">
            <a:extLst>
              <a:ext uri="{FF2B5EF4-FFF2-40B4-BE49-F238E27FC236}">
                <a16:creationId xmlns:a16="http://schemas.microsoft.com/office/drawing/2014/main" id="{0EB22E5D-1736-4FDC-A290-50EDBB86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85" y="3068677"/>
            <a:ext cx="1511602" cy="151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Pstrong ZP680 draadloze oplaadbare trimmer &amp; tondeuse ...">
            <a:extLst>
              <a:ext uri="{FF2B5EF4-FFF2-40B4-BE49-F238E27FC236}">
                <a16:creationId xmlns:a16="http://schemas.microsoft.com/office/drawing/2014/main" id="{76CB7CBB-76E1-4F66-84AB-8D368EF3D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29" y="4679368"/>
            <a:ext cx="1967865" cy="19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rtekram - Rosmarin Shampoo für feines Haar - 250 ml ...">
            <a:extLst>
              <a:ext uri="{FF2B5EF4-FFF2-40B4-BE49-F238E27FC236}">
                <a16:creationId xmlns:a16="http://schemas.microsoft.com/office/drawing/2014/main" id="{A5B00494-1311-4BE6-8226-3B060383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72" y="2998462"/>
            <a:ext cx="1713865" cy="171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aar Gel - Eurospin Bruneck">
            <a:extLst>
              <a:ext uri="{FF2B5EF4-FFF2-40B4-BE49-F238E27FC236}">
                <a16:creationId xmlns:a16="http://schemas.microsoft.com/office/drawing/2014/main" id="{E251DC10-0E36-4A1A-A3A2-16FA76E0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10" y="4792647"/>
            <a:ext cx="1821815" cy="18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eïsoleerdes De Krulspeld Van Het Haar Stock Afbeelding ...">
            <a:extLst>
              <a:ext uri="{FF2B5EF4-FFF2-40B4-BE49-F238E27FC236}">
                <a16:creationId xmlns:a16="http://schemas.microsoft.com/office/drawing/2014/main" id="{4A772E2C-BEFF-42FC-96BB-55B81240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8440"/>
            <a:ext cx="2028825" cy="13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aarspeldjes maken rood geruit van 3.5 cm.">
            <a:extLst>
              <a:ext uri="{FF2B5EF4-FFF2-40B4-BE49-F238E27FC236}">
                <a16:creationId xmlns:a16="http://schemas.microsoft.com/office/drawing/2014/main" id="{7E36ECBB-2896-4012-A1DF-6CAE69AF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" y="4886400"/>
            <a:ext cx="1520782" cy="13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ro Kam Metaal - Pomade-online.nl">
            <a:extLst>
              <a:ext uri="{FF2B5EF4-FFF2-40B4-BE49-F238E27FC236}">
                <a16:creationId xmlns:a16="http://schemas.microsoft.com/office/drawing/2014/main" id="{84A32943-4314-4F92-8BE5-BDFCDD04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570" y="5012926"/>
            <a:ext cx="1351559" cy="15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mington scheerapparaat PR1350 | Blokker">
            <a:extLst>
              <a:ext uri="{FF2B5EF4-FFF2-40B4-BE49-F238E27FC236}">
                <a16:creationId xmlns:a16="http://schemas.microsoft.com/office/drawing/2014/main" id="{BEE9C81E-8EC3-4735-8436-ED9FAE2C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839" y="4826710"/>
            <a:ext cx="1378585" cy="1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321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FC795DB-C013-334D-E55F-537CCCD0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6C6E503-8937-7A7C-550E-61975D7788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8" name="Picture 2" descr="Klasblog van de 2de kleuterklas: Cézar zijn haar moet ...">
            <a:extLst>
              <a:ext uri="{FF2B5EF4-FFF2-40B4-BE49-F238E27FC236}">
                <a16:creationId xmlns:a16="http://schemas.microsoft.com/office/drawing/2014/main" id="{914AE54D-80B6-51DE-0ED6-132C39FC28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4775200" cy="63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E826CEAA-7BA7-202B-F404-E6A67365029D}"/>
                  </a:ext>
                </a:extLst>
              </p14:cNvPr>
              <p14:cNvContentPartPr/>
              <p14:nvPr/>
            </p14:nvContentPartPr>
            <p14:xfrm>
              <a:off x="2022753" y="2900905"/>
              <a:ext cx="279000" cy="130320"/>
            </p14:xfrm>
          </p:contentPart>
        </mc:Choice>
        <mc:Fallback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E826CEAA-7BA7-202B-F404-E6A6736502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1113" y="2756905"/>
                <a:ext cx="42264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460C8372-1FD3-4BA0-FB51-576C24827C0E}"/>
                  </a:ext>
                </a:extLst>
              </p14:cNvPr>
              <p14:cNvContentPartPr/>
              <p14:nvPr/>
            </p14:nvContentPartPr>
            <p14:xfrm>
              <a:off x="4233873" y="2203225"/>
              <a:ext cx="164880" cy="11448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460C8372-1FD3-4BA0-FB51-576C24827C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1873" y="2059225"/>
                <a:ext cx="308520" cy="4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181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4EF3FC-A117-1FFE-6C3B-126C36DB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Eigen ervaring </a:t>
            </a:r>
          </a:p>
        </p:txBody>
      </p:sp>
      <p:pic>
        <p:nvPicPr>
          <p:cNvPr id="1026" name="Picture 2" descr="5 supermooie metamorfoses van vrouwen bij de kapper - indebuurt Delft">
            <a:extLst>
              <a:ext uri="{FF2B5EF4-FFF2-40B4-BE49-F238E27FC236}">
                <a16:creationId xmlns:a16="http://schemas.microsoft.com/office/drawing/2014/main" id="{C780809D-1ABD-A004-91C6-452858AA06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410494"/>
            <a:ext cx="518159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BB7CFD1-40D8-5B26-9A37-620E7EA3FD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Juf is naar de kapper geweest en heeft een nieuw kapsel</a:t>
            </a:r>
          </a:p>
        </p:txBody>
      </p:sp>
    </p:spTree>
    <p:extLst>
      <p:ext uri="{BB962C8B-B14F-4D97-AF65-F5344CB8AC3E}">
        <p14:creationId xmlns:p14="http://schemas.microsoft.com/office/powerpoint/2010/main" val="308303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0CC74-2484-4C01-A9FF-1EADE39D4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4304492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Deze</a:t>
            </a:r>
            <a:r>
              <a:rPr lang="en-US" sz="5200" dirty="0"/>
              <a:t> </a:t>
            </a:r>
            <a:r>
              <a:rPr lang="en-US" sz="5200" dirty="0" err="1"/>
              <a:t>kapsels</a:t>
            </a:r>
            <a:br>
              <a:rPr lang="en-US" sz="5200" dirty="0"/>
            </a:br>
            <a:r>
              <a:rPr lang="en-US" sz="5200" dirty="0" err="1"/>
              <a:t>hebben</a:t>
            </a:r>
            <a:r>
              <a:rPr lang="en-US" sz="5200" dirty="0"/>
              <a:t> </a:t>
            </a:r>
            <a:r>
              <a:rPr lang="en-US" sz="5200" dirty="0" err="1"/>
              <a:t>wij</a:t>
            </a:r>
            <a:endParaRPr lang="en-US" sz="5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6DA89CF-35E9-46E2-B775-CDEC8CC6B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r="13975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63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F218DB4-3FF1-422F-839E-AB868353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dirty="0"/>
              <a:t>Picture walk </a:t>
            </a:r>
            <a:r>
              <a:rPr lang="nl-NL" sz="4400" dirty="0" err="1"/>
              <a:t>and</a:t>
            </a:r>
            <a:r>
              <a:rPr lang="nl-NL" sz="4400" dirty="0"/>
              <a:t> talk</a:t>
            </a:r>
            <a:br>
              <a:rPr lang="nl-NL" sz="4400" dirty="0"/>
            </a:b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F149449-218B-4027-BDAB-FE2D72BC2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8300" y="1825625"/>
            <a:ext cx="6610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l-NL" sz="2800" dirty="0"/>
            </a:br>
            <a:r>
              <a:rPr lang="nl-NL" sz="2800" dirty="0"/>
              <a:t>    Resultaat</a:t>
            </a:r>
            <a:br>
              <a:rPr lang="nl-NL" sz="2800" dirty="0"/>
            </a:br>
            <a:r>
              <a:rPr lang="nl-NL" sz="2800" dirty="0"/>
              <a:t>  . Verkennen van het boek</a:t>
            </a:r>
            <a:br>
              <a:rPr lang="nl-NL" sz="2800" dirty="0"/>
            </a:br>
            <a:r>
              <a:rPr lang="nl-NL" sz="2800" dirty="0"/>
              <a:t>    verhaallijn, personages, kwesties</a:t>
            </a:r>
            <a:br>
              <a:rPr lang="nl-NL" sz="2800" dirty="0"/>
            </a:br>
            <a:r>
              <a:rPr lang="nl-NL" sz="2800" dirty="0"/>
              <a:t>  . In beeld hebben van</a:t>
            </a:r>
            <a:br>
              <a:rPr lang="nl-NL" sz="2800" dirty="0"/>
            </a:br>
            <a:r>
              <a:rPr lang="nl-NL" sz="2800" dirty="0"/>
              <a:t>    Eigen ervaringen, kennis van kinderen</a:t>
            </a:r>
            <a:br>
              <a:rPr lang="nl-NL" sz="2800" dirty="0"/>
            </a:br>
            <a:r>
              <a:rPr lang="nl-NL" sz="2800" dirty="0"/>
              <a:t>     Weten waar ze nieuwsgierig naar zijn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Idje wil niet naar de kapper">
            <a:extLst>
              <a:ext uri="{FF2B5EF4-FFF2-40B4-BE49-F238E27FC236}">
                <a16:creationId xmlns:a16="http://schemas.microsoft.com/office/drawing/2014/main" id="{EF0A05A0-9650-4792-B589-A432386B6E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7145"/>
            <a:ext cx="4226058" cy="50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711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2789F-30D3-46ED-99C9-3993E1A8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Schrijven van ervaringsteksten</a:t>
            </a:r>
            <a:br>
              <a:rPr lang="nl-NL" dirty="0"/>
            </a:br>
            <a:r>
              <a:rPr lang="nl-NL" dirty="0"/>
              <a:t>We delen onze ervaringen en kennis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007C49F-13D1-4F90-A846-31FE0D2C17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" y="1937068"/>
            <a:ext cx="2370841" cy="3442172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6C2384-E1D0-4AD8-9CAD-A0966F1482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Activiteit</a:t>
            </a:r>
            <a:br>
              <a:rPr lang="nl-NL" dirty="0"/>
            </a:br>
            <a:r>
              <a:rPr lang="nl-NL" dirty="0"/>
              <a:t>. In gesprek over onze ervaringen</a:t>
            </a:r>
            <a:br>
              <a:rPr lang="nl-NL" dirty="0"/>
            </a:br>
            <a:r>
              <a:rPr lang="nl-NL" dirty="0"/>
              <a:t>. Schrijven van een ervaringstekst</a:t>
            </a:r>
            <a:br>
              <a:rPr lang="nl-NL" dirty="0"/>
            </a:br>
            <a:br>
              <a:rPr lang="nl-NL" dirty="0"/>
            </a:br>
            <a:r>
              <a:rPr lang="nl-NL" dirty="0"/>
              <a:t> Resultaat</a:t>
            </a:r>
            <a:br>
              <a:rPr lang="nl-NL" dirty="0"/>
            </a:br>
            <a:r>
              <a:rPr lang="nl-NL" dirty="0"/>
              <a:t>. Dit weten we  </a:t>
            </a:r>
            <a:br>
              <a:rPr lang="nl-NL" dirty="0"/>
            </a:br>
            <a:r>
              <a:rPr lang="nl-NL" dirty="0"/>
              <a:t>. Dit willen we weten </a:t>
            </a:r>
            <a:br>
              <a:rPr lang="nl-NL" dirty="0"/>
            </a:br>
            <a:r>
              <a:rPr lang="nl-NL" dirty="0"/>
              <a:t>. Onze eerste teksten </a:t>
            </a:r>
            <a:br>
              <a:rPr lang="nl-NL" dirty="0"/>
            </a:br>
            <a:endParaRPr lang="nl-NL" dirty="0"/>
          </a:p>
        </p:txBody>
      </p:sp>
      <p:pic>
        <p:nvPicPr>
          <p:cNvPr id="7" name="Afbeelding 6" descr="Afbeelding met tekst, visitekaartje, envelop&#10;&#10;Automatisch gegenereerde beschrijving">
            <a:extLst>
              <a:ext uri="{FF2B5EF4-FFF2-40B4-BE49-F238E27FC236}">
                <a16:creationId xmlns:a16="http://schemas.microsoft.com/office/drawing/2014/main" id="{E006994B-C280-4B9B-9609-AC5F3582D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60" y="1937068"/>
            <a:ext cx="21300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6DD25-B372-4E0A-BC4D-55E7E260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8569"/>
            <a:ext cx="10515595" cy="947856"/>
          </a:xfrm>
        </p:spPr>
        <p:txBody>
          <a:bodyPr anchor="b">
            <a:normAutofit/>
          </a:bodyPr>
          <a:lstStyle/>
          <a:p>
            <a:pPr algn="ctr"/>
            <a:r>
              <a:rPr lang="nl-NL" sz="4000" dirty="0"/>
              <a:t>Wij wassen de haren van de baby</a:t>
            </a:r>
          </a:p>
        </p:txBody>
      </p:sp>
      <p:pic>
        <p:nvPicPr>
          <p:cNvPr id="1034" name="Picture 10" descr="Gouden Haarkam Kappermateriaal Vector Illustratie Vector ...">
            <a:extLst>
              <a:ext uri="{FF2B5EF4-FFF2-40B4-BE49-F238E27FC236}">
                <a16:creationId xmlns:a16="http://schemas.microsoft.com/office/drawing/2014/main" id="{1276EF2D-D921-4E6A-9884-9123B007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8313" y="171715"/>
            <a:ext cx="1773650" cy="18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bodinoz So Cute Baby Badset met Washandje-Badcape ...">
            <a:extLst>
              <a:ext uri="{FF2B5EF4-FFF2-40B4-BE49-F238E27FC236}">
                <a16:creationId xmlns:a16="http://schemas.microsoft.com/office/drawing/2014/main" id="{07AC98F6-C99D-43A2-B3CD-7EC055D51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110" y="171715"/>
            <a:ext cx="1871927" cy="18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ewood - Badhanddoek met kap Augusta / LIVINGDESIGN / OP ...">
            <a:extLst>
              <a:ext uri="{FF2B5EF4-FFF2-40B4-BE49-F238E27FC236}">
                <a16:creationId xmlns:a16="http://schemas.microsoft.com/office/drawing/2014/main" id="{4AEE99C6-2FBF-4237-A025-D56A9F3F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8467" y="171715"/>
            <a:ext cx="1871927" cy="18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PP Organic Baby Shampoo - TheEuroStore24">
            <a:extLst>
              <a:ext uri="{FF2B5EF4-FFF2-40B4-BE49-F238E27FC236}">
                <a16:creationId xmlns:a16="http://schemas.microsoft.com/office/drawing/2014/main" id="{B76944A4-E18C-478C-9452-0E616520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175" y="2199909"/>
            <a:ext cx="1871927" cy="18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l.com | Arowell Washand Washandje 21 x 16 cm - 500 Gram ...">
            <a:extLst>
              <a:ext uri="{FF2B5EF4-FFF2-40B4-BE49-F238E27FC236}">
                <a16:creationId xmlns:a16="http://schemas.microsoft.com/office/drawing/2014/main" id="{98F06363-1737-460C-80EC-4D6C3138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215" y="2199909"/>
            <a:ext cx="3357716" cy="18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l.com | Roze Poppenbad">
            <a:extLst>
              <a:ext uri="{FF2B5EF4-FFF2-40B4-BE49-F238E27FC236}">
                <a16:creationId xmlns:a16="http://schemas.microsoft.com/office/drawing/2014/main" id="{19952F38-48F0-46D2-BA87-B5A5E808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8032" y="2235083"/>
            <a:ext cx="3792797" cy="18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Content Placeholder 1039">
            <a:extLst>
              <a:ext uri="{FF2B5EF4-FFF2-40B4-BE49-F238E27FC236}">
                <a16:creationId xmlns:a16="http://schemas.microsoft.com/office/drawing/2014/main" id="{E1A17C97-8184-0927-3BF2-5192384A6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00183"/>
            <a:ext cx="10515595" cy="722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In de </a:t>
            </a:r>
            <a:r>
              <a:rPr lang="en-US" sz="2000" dirty="0" err="1"/>
              <a:t>Kinderopvang</a:t>
            </a:r>
            <a:endParaRPr lang="en-US" sz="2000" dirty="0"/>
          </a:p>
        </p:txBody>
      </p:sp>
      <p:pic>
        <p:nvPicPr>
          <p:cNvPr id="1038" name="Picture 14" descr="ZWITSAL Creme Zeep">
            <a:extLst>
              <a:ext uri="{FF2B5EF4-FFF2-40B4-BE49-F238E27FC236}">
                <a16:creationId xmlns:a16="http://schemas.microsoft.com/office/drawing/2014/main" id="{5C47B1D5-DFA3-4B57-8AC9-AC092D69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33" y="535275"/>
            <a:ext cx="2272599" cy="227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Johnson &amp; Johnson Baby Lotion - 100 mlJohnson &amp; Johnson ...">
            <a:extLst>
              <a:ext uri="{FF2B5EF4-FFF2-40B4-BE49-F238E27FC236}">
                <a16:creationId xmlns:a16="http://schemas.microsoft.com/office/drawing/2014/main" id="{28AE9669-E409-48B3-AAB1-0D180972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839" y="4110879"/>
            <a:ext cx="22574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34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181F3-BC8D-47E0-B796-D5195020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256" y="1122363"/>
            <a:ext cx="4252456" cy="29028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Film:</a:t>
            </a:r>
            <a:br>
              <a:rPr lang="en-US" sz="4800" dirty="0"/>
            </a:br>
            <a:r>
              <a:rPr lang="en-US" sz="4800" dirty="0" err="1"/>
              <a:t>Ernies</a:t>
            </a:r>
            <a:r>
              <a:rPr lang="en-US" sz="4800" dirty="0"/>
              <a:t> barbershop</a:t>
            </a:r>
          </a:p>
        </p:txBody>
      </p:sp>
      <p:pic>
        <p:nvPicPr>
          <p:cNvPr id="4" name="Tijdelijke aanduiding voor inhoud 3" descr="Afbeeldingsresultaten voor ernie barber">
            <a:extLst>
              <a:ext uri="{FF2B5EF4-FFF2-40B4-BE49-F238E27FC236}">
                <a16:creationId xmlns:a16="http://schemas.microsoft.com/office/drawing/2014/main" id="{1FE8CA43-D8EB-4680-BDD2-C6C1E2EC2DE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" b="3"/>
          <a:stretch/>
        </p:blipFill>
        <p:spPr bwMode="auto">
          <a:xfrm>
            <a:off x="509517" y="576072"/>
            <a:ext cx="6692560" cy="552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510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DB681-E04A-4007-911C-17095302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Wij openen een kapsalon</a:t>
            </a:r>
            <a:br>
              <a:rPr lang="nl-NL" dirty="0"/>
            </a:br>
            <a:r>
              <a:rPr lang="nl-NL" dirty="0"/>
              <a:t>Dit doet de kapper en dit heeft de kapper nodig</a:t>
            </a: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26A5DFC9-E6A3-49DD-8980-113A01352E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Resultaat</a:t>
            </a:r>
            <a:br>
              <a:rPr lang="nl-NL" dirty="0"/>
            </a:br>
            <a:r>
              <a:rPr lang="nl-NL" dirty="0"/>
              <a:t>Een </a:t>
            </a:r>
            <a:r>
              <a:rPr lang="nl-NL" dirty="0" err="1"/>
              <a:t>woordweb</a:t>
            </a:r>
            <a:r>
              <a:rPr lang="nl-NL" dirty="0"/>
              <a:t> dat vertelt wat de kapper doet en nodig</a:t>
            </a:r>
            <a:br>
              <a:rPr lang="nl-NL" dirty="0"/>
            </a:br>
            <a:br>
              <a:rPr lang="nl-NL" dirty="0"/>
            </a:br>
            <a:r>
              <a:rPr lang="nl-NL" dirty="0"/>
              <a:t>Het eerste </a:t>
            </a:r>
            <a:r>
              <a:rPr lang="nl-NL" dirty="0" err="1"/>
              <a:t>kapperspel</a:t>
            </a:r>
            <a:r>
              <a:rPr lang="nl-NL" dirty="0"/>
              <a:t> begint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13" name="Tijdelijke aanduiding voor inhoud 5">
            <a:extLst>
              <a:ext uri="{FF2B5EF4-FFF2-40B4-BE49-F238E27FC236}">
                <a16:creationId xmlns:a16="http://schemas.microsoft.com/office/drawing/2014/main" id="{0A39B9E2-BACE-42B9-AB5C-4DDEF1A94E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63" y="1825625"/>
            <a:ext cx="4369074" cy="4351338"/>
          </a:xfrm>
        </p:spPr>
      </p:pic>
    </p:spTree>
    <p:extLst>
      <p:ext uri="{BB962C8B-B14F-4D97-AF65-F5344CB8AC3E}">
        <p14:creationId xmlns:p14="http://schemas.microsoft.com/office/powerpoint/2010/main" val="254643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1EB6D-D06D-4B2D-AEA2-166A86593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8E8CD9ED-E6E1-4EC1-9316-6FE1625026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7797"/>
            <a:ext cx="4613317" cy="4351338"/>
          </a:xfrm>
        </p:spPr>
      </p:pic>
      <p:pic>
        <p:nvPicPr>
          <p:cNvPr id="8" name="Tijdelijke aanduiding voor inhoud 7" descr="Afbeelding met persoon, binnen, kind, muur&#10;&#10;Automatisch gegenereerde beschrijving">
            <a:extLst>
              <a:ext uri="{FF2B5EF4-FFF2-40B4-BE49-F238E27FC236}">
                <a16:creationId xmlns:a16="http://schemas.microsoft.com/office/drawing/2014/main" id="{6CD0D32D-B5E1-4479-AC09-CB296D5CF0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2" y="1417797"/>
            <a:ext cx="4400339" cy="435133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6B73CC26-B74C-7B83-E7EA-1A9A80617341}"/>
                  </a:ext>
                </a:extLst>
              </p14:cNvPr>
              <p14:cNvContentPartPr/>
              <p14:nvPr/>
            </p14:nvContentPartPr>
            <p14:xfrm>
              <a:off x="2256033" y="2065345"/>
              <a:ext cx="597600" cy="3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6B73CC26-B74C-7B83-E7EA-1A9A806173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4393" y="1921705"/>
                <a:ext cx="7412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26BB8E3D-FA17-598B-5C77-D1DE401DD97B}"/>
                  </a:ext>
                </a:extLst>
              </p14:cNvPr>
              <p14:cNvContentPartPr/>
              <p14:nvPr/>
            </p14:nvContentPartPr>
            <p14:xfrm>
              <a:off x="6998673" y="2065345"/>
              <a:ext cx="632160" cy="21816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26BB8E3D-FA17-598B-5C77-D1DE401DD9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7033" y="1921705"/>
                <a:ext cx="7758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975AB677-49D6-105F-1FD3-50D09ABFB5E3}"/>
                  </a:ext>
                </a:extLst>
              </p14:cNvPr>
              <p14:cNvContentPartPr/>
              <p14:nvPr/>
            </p14:nvContentPartPr>
            <p14:xfrm>
              <a:off x="2569593" y="2033665"/>
              <a:ext cx="360" cy="36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975AB677-49D6-105F-1FD3-50D09ABFB5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97953" y="1890025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D1630FEC-C13D-BE82-FE79-205A89EEA0ED}"/>
                  </a:ext>
                </a:extLst>
              </p14:cNvPr>
              <p14:cNvContentPartPr/>
              <p14:nvPr/>
            </p14:nvContentPartPr>
            <p14:xfrm>
              <a:off x="2262153" y="1953745"/>
              <a:ext cx="559800" cy="20088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D1630FEC-C13D-BE82-FE79-205A89EEA0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90153" y="1809745"/>
                <a:ext cx="703440" cy="48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784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B364D63-EB45-449D-885A-56A91AA2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555625"/>
            <a:ext cx="1812925" cy="2398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apper Tom">
            <a:extLst>
              <a:ext uri="{FF2B5EF4-FFF2-40B4-BE49-F238E27FC236}">
                <a16:creationId xmlns:a16="http://schemas.microsoft.com/office/drawing/2014/main" id="{596941BA-753D-4C95-8C71-26C327CE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555625"/>
            <a:ext cx="2012950" cy="2398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D7B63DCF-AD8C-4B7C-A5F8-8EC0070D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555625"/>
            <a:ext cx="2398713" cy="2398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estel De kapper (beroepenreeks) van Liesbet Slegers ...">
            <a:extLst>
              <a:ext uri="{FF2B5EF4-FFF2-40B4-BE49-F238E27FC236}">
                <a16:creationId xmlns:a16="http://schemas.microsoft.com/office/drawing/2014/main" id="{41EA005B-EFFD-42ED-A984-6C913014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555625"/>
            <a:ext cx="2309813" cy="2398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inses Arabella gaat naar de kapper | Mylo Freeman ...">
            <a:extLst>
              <a:ext uri="{FF2B5EF4-FFF2-40B4-BE49-F238E27FC236}">
                <a16:creationId xmlns:a16="http://schemas.microsoft.com/office/drawing/2014/main" id="{A5EB0145-FE5B-4292-8A6C-9533E1D745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5" y="555625"/>
            <a:ext cx="1689100" cy="2398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C236A86-0440-42FB-961F-A538F212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025775"/>
            <a:ext cx="1665288" cy="2157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apsalon Bart">
            <a:extLst>
              <a:ext uri="{FF2B5EF4-FFF2-40B4-BE49-F238E27FC236}">
                <a16:creationId xmlns:a16="http://schemas.microsoft.com/office/drawing/2014/main" id="{55571E59-D60F-4B6D-8834-05472389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3025775"/>
            <a:ext cx="2078038" cy="2157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ARD! | Baard, Lomografie, Portret">
            <a:extLst>
              <a:ext uri="{FF2B5EF4-FFF2-40B4-BE49-F238E27FC236}">
                <a16:creationId xmlns:a16="http://schemas.microsoft.com/office/drawing/2014/main" id="{B7D4F8B1-9945-4CEA-9B0E-739FB9CB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025775"/>
            <a:ext cx="2157413" cy="2157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 Love My Hair - Prentenboeken, Meisjes haar en Kinderboeken">
            <a:extLst>
              <a:ext uri="{FF2B5EF4-FFF2-40B4-BE49-F238E27FC236}">
                <a16:creationId xmlns:a16="http://schemas.microsoft.com/office/drawing/2014/main" id="{F53F9486-E9E2-411D-9AC4-BA33983C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025775"/>
            <a:ext cx="2165350" cy="2157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jn haar!">
            <a:extLst>
              <a:ext uri="{FF2B5EF4-FFF2-40B4-BE49-F238E27FC236}">
                <a16:creationId xmlns:a16="http://schemas.microsoft.com/office/drawing/2014/main" id="{1C77A80F-69EB-4F2A-942D-54BF1886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3025775"/>
            <a:ext cx="2157413" cy="2157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FBBF4D-E86E-490B-90D1-413742A9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Snuffellezen</a:t>
            </a:r>
            <a:r>
              <a:rPr lang="en-US" sz="5200" dirty="0"/>
              <a:t>, </a:t>
            </a:r>
            <a:r>
              <a:rPr lang="en-US" sz="5200" dirty="0" err="1"/>
              <a:t>dit</a:t>
            </a:r>
            <a:r>
              <a:rPr lang="en-US" sz="5200" dirty="0"/>
              <a:t> </a:t>
            </a:r>
            <a:r>
              <a:rPr lang="en-US" sz="5200" dirty="0" err="1"/>
              <a:t>moet</a:t>
            </a:r>
            <a:r>
              <a:rPr lang="en-US" sz="5200" dirty="0"/>
              <a:t> de </a:t>
            </a:r>
            <a:r>
              <a:rPr lang="en-US" sz="5200" dirty="0" err="1"/>
              <a:t>kapper</a:t>
            </a:r>
            <a:r>
              <a:rPr lang="en-US" sz="5200" dirty="0"/>
              <a:t> </a:t>
            </a:r>
            <a:r>
              <a:rPr lang="en-US" sz="5200" dirty="0" err="1"/>
              <a:t>weten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990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CF892EC-0924-F879-F5DC-D5B9F587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B10723-ECB9-8E1F-6DEE-1352F3E12C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11" descr="Afbeelding met kaart&#10;&#10;Automatisch gegenereerde beschrijving">
            <a:extLst>
              <a:ext uri="{FF2B5EF4-FFF2-40B4-BE49-F238E27FC236}">
                <a16:creationId xmlns:a16="http://schemas.microsoft.com/office/drawing/2014/main" id="{A30372DC-D25D-4F62-BE00-D262BBB3D8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" r="4" b="629"/>
          <a:stretch/>
        </p:blipFill>
        <p:spPr>
          <a:xfrm>
            <a:off x="838200" y="117209"/>
            <a:ext cx="5015496" cy="66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7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E906F-4350-4A01-9F5A-8AC35D32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binnen, gootsteen, keuken, koelkast&#10;&#10;Automatisch gegenereerde beschrijving">
            <a:extLst>
              <a:ext uri="{FF2B5EF4-FFF2-40B4-BE49-F238E27FC236}">
                <a16:creationId xmlns:a16="http://schemas.microsoft.com/office/drawing/2014/main" id="{362742DA-38C0-422C-87B5-39500675B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29" y="365125"/>
            <a:ext cx="7318871" cy="6210412"/>
          </a:xfrm>
        </p:spPr>
      </p:pic>
      <p:pic>
        <p:nvPicPr>
          <p:cNvPr id="6" name="Tijdelijke aanduiding voor inhoud 4" descr="Afbeelding met binnen, tafel, stoel, zitten&#10;&#10;Automatisch gegenereerde beschrijving">
            <a:extLst>
              <a:ext uri="{FF2B5EF4-FFF2-40B4-BE49-F238E27FC236}">
                <a16:creationId xmlns:a16="http://schemas.microsoft.com/office/drawing/2014/main" id="{4958B283-CE95-403D-ACA8-091077FA2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7" y="2182868"/>
            <a:ext cx="30150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5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innen, person, jong&#10;&#10;Automatisch gegenereerde beschrijving">
            <a:extLst>
              <a:ext uri="{FF2B5EF4-FFF2-40B4-BE49-F238E27FC236}">
                <a16:creationId xmlns:a16="http://schemas.microsoft.com/office/drawing/2014/main" id="{C6211AAB-1103-4743-81B5-CC9593831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8AB0991-B36B-49CA-A254-F96BF840F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ADC29DEE-934F-0D2C-2BAC-DBE2E7BE9554}"/>
                  </a:ext>
                </a:extLst>
              </p14:cNvPr>
              <p14:cNvContentPartPr/>
              <p14:nvPr/>
            </p14:nvContentPartPr>
            <p14:xfrm>
              <a:off x="7190553" y="3246505"/>
              <a:ext cx="455760" cy="16920"/>
            </p14:xfrm>
          </p:contentPart>
        </mc:Choice>
        <mc:Fallback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ADC29DEE-934F-0D2C-2BAC-DBE2E7BE95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8913" y="3102865"/>
                <a:ext cx="599400" cy="30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561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907FF-22DB-47B6-96BD-96A7F0DD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096" y="728905"/>
            <a:ext cx="6350699" cy="361545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De </a:t>
            </a:r>
            <a:r>
              <a:rPr lang="en-US" sz="5200" dirty="0" err="1"/>
              <a:t>klantenlijst</a:t>
            </a:r>
            <a:endParaRPr lang="en-US" sz="5200" dirty="0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F62E296F-245C-49A8-B50B-33E318AD8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r="-3" b="-3"/>
          <a:stretch/>
        </p:blipFill>
        <p:spPr>
          <a:xfrm>
            <a:off x="831987" y="728907"/>
            <a:ext cx="3806645" cy="54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24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70723-8580-4868-AE79-35C39FFE9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4800"/>
            <a:ext cx="10908792" cy="1442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Afrekenen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 descr="Afbeelding met persoon, binnen, vasthouden, jongen&#10;&#10;Automatisch gegenereerde beschrijving">
            <a:extLst>
              <a:ext uri="{FF2B5EF4-FFF2-40B4-BE49-F238E27FC236}">
                <a16:creationId xmlns:a16="http://schemas.microsoft.com/office/drawing/2014/main" id="{26E73BBC-544A-4029-AFD7-7E1DADE71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b="12176"/>
          <a:stretch/>
        </p:blipFill>
        <p:spPr>
          <a:xfrm>
            <a:off x="20" y="2665139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  <p:pic>
        <p:nvPicPr>
          <p:cNvPr id="7" name="Afbeelding 6" descr="Afbeelding met persoon, binnen, tafel, klein&#10;&#10;Automatisch gegenereerde beschrijving">
            <a:extLst>
              <a:ext uri="{FF2B5EF4-FFF2-40B4-BE49-F238E27FC236}">
                <a16:creationId xmlns:a16="http://schemas.microsoft.com/office/drawing/2014/main" id="{0162EFEB-99C6-4928-A47C-B34466682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7941"/>
          <a:stretch/>
        </p:blipFill>
        <p:spPr>
          <a:xfrm>
            <a:off x="6096001" y="2654313"/>
            <a:ext cx="6096002" cy="4203687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73F22EF1-AD90-BA09-BB51-DC4084E69B94}"/>
                  </a:ext>
                </a:extLst>
              </p14:cNvPr>
              <p14:cNvContentPartPr/>
              <p14:nvPr/>
            </p14:nvContentPartPr>
            <p14:xfrm>
              <a:off x="2205273" y="3720625"/>
              <a:ext cx="175320" cy="3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73F22EF1-AD90-BA09-BB51-DC4084E69B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3273" y="3576985"/>
                <a:ext cx="3189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E6C4C41B-865A-C27A-770C-B44ED2CEE6E0}"/>
                  </a:ext>
                </a:extLst>
              </p14:cNvPr>
              <p14:cNvContentPartPr/>
              <p14:nvPr/>
            </p14:nvContentPartPr>
            <p14:xfrm>
              <a:off x="5048553" y="4884145"/>
              <a:ext cx="138600" cy="12924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E6C4C41B-865A-C27A-770C-B44ED2CEE6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6913" y="4740505"/>
                <a:ext cx="282240" cy="41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453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715D7D9-50D5-4D75-A92C-DC134AEC5B1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2" b="2"/>
          <a:stretch/>
        </p:blipFill>
        <p:spPr bwMode="auto">
          <a:xfrm>
            <a:off x="20" y="10"/>
            <a:ext cx="3153821" cy="3209534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9B937BC-25FC-496B-A2B7-3F7D1B7E021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0"/>
          <a:stretch/>
        </p:blipFill>
        <p:spPr bwMode="auto">
          <a:xfrm>
            <a:off x="20" y="3310148"/>
            <a:ext cx="3153821" cy="3547852"/>
          </a:xfrm>
          <a:prstGeom prst="rect">
            <a:avLst/>
          </a:prstGeom>
          <a:noFill/>
        </p:spPr>
      </p:pic>
      <p:pic>
        <p:nvPicPr>
          <p:cNvPr id="4" name="Tijdelijke aanduiding voor inhoud 3" descr="Ik wil geen krullen">
            <a:extLst>
              <a:ext uri="{FF2B5EF4-FFF2-40B4-BE49-F238E27FC236}">
                <a16:creationId xmlns:a16="http://schemas.microsoft.com/office/drawing/2014/main" id="{2007FB01-7E1C-41F9-9F16-820308062EC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70"/>
          <a:stretch/>
        </p:blipFill>
        <p:spPr bwMode="auto">
          <a:xfrm>
            <a:off x="3254444" y="10"/>
            <a:ext cx="3781391" cy="4133078"/>
          </a:xfrm>
          <a:prstGeom prst="rect">
            <a:avLst/>
          </a:prstGeom>
          <a:noFill/>
        </p:spPr>
      </p:pic>
      <p:pic>
        <p:nvPicPr>
          <p:cNvPr id="7" name="Afbeelding 6" descr="Knoop en Knot">
            <a:extLst>
              <a:ext uri="{FF2B5EF4-FFF2-40B4-BE49-F238E27FC236}">
                <a16:creationId xmlns:a16="http://schemas.microsoft.com/office/drawing/2014/main" id="{AC6984F5-E802-450B-B692-3AACCDE84F2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 r="-5" b="18553"/>
          <a:stretch/>
        </p:blipFill>
        <p:spPr bwMode="auto">
          <a:xfrm>
            <a:off x="3254444" y="4233672"/>
            <a:ext cx="3781391" cy="2624328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B36353-69B1-4D5B-9BAE-FECB1BBB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785" y="978408"/>
            <a:ext cx="4520912" cy="1106424"/>
          </a:xfrm>
        </p:spPr>
        <p:txBody>
          <a:bodyPr>
            <a:normAutofit/>
          </a:bodyPr>
          <a:lstStyle/>
          <a:p>
            <a:r>
              <a:rPr lang="nl-NL" sz="3200" b="1" dirty="0"/>
              <a:t>Meer weten over kapsels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ED26E7-5442-4807-A0BA-50FCC18C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4775" y="2368296"/>
            <a:ext cx="4584921" cy="350215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1700" dirty="0"/>
            </a:br>
            <a:r>
              <a:rPr lang="en-US" sz="2400" dirty="0"/>
              <a:t>We </a:t>
            </a:r>
            <a:r>
              <a:rPr lang="en-US" sz="2400" dirty="0" err="1"/>
              <a:t>bekijken</a:t>
            </a:r>
            <a:r>
              <a:rPr lang="en-US" sz="2400" dirty="0"/>
              <a:t> </a:t>
            </a:r>
            <a:r>
              <a:rPr lang="en-US" sz="2400" dirty="0" err="1"/>
              <a:t>boeken</a:t>
            </a:r>
            <a:r>
              <a:rPr lang="en-US" sz="2400" dirty="0"/>
              <a:t> om </a:t>
            </a:r>
            <a:r>
              <a:rPr lang="en-US" sz="2400" dirty="0" err="1"/>
              <a:t>meer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weten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7674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A7F54-BB52-433B-A548-CBC31934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 descr="Afbeelding met persoon, jongen, toilet, badkuip&#10;&#10;Automatisch gegenereerde beschrijving">
            <a:extLst>
              <a:ext uri="{FF2B5EF4-FFF2-40B4-BE49-F238E27FC236}">
                <a16:creationId xmlns:a16="http://schemas.microsoft.com/office/drawing/2014/main" id="{099AE633-6F81-4054-B4C8-67682129C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14324"/>
          <a:stretch/>
        </p:blipFill>
        <p:spPr>
          <a:xfrm>
            <a:off x="4116388" y="703895"/>
            <a:ext cx="3794760" cy="3930978"/>
          </a:xfrm>
          <a:prstGeom prst="rect">
            <a:avLst/>
          </a:prstGeom>
        </p:spPr>
      </p:pic>
      <p:pic>
        <p:nvPicPr>
          <p:cNvPr id="9" name="Afbeelding 8" descr="Afbeelding met fles, binnen, toonbank&#10;&#10;Automatisch gegenereerde beschrijving">
            <a:extLst>
              <a:ext uri="{FF2B5EF4-FFF2-40B4-BE49-F238E27FC236}">
                <a16:creationId xmlns:a16="http://schemas.microsoft.com/office/drawing/2014/main" id="{D2331C47-11FA-4FE2-8274-454A51808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2" b="2"/>
          <a:stretch/>
        </p:blipFill>
        <p:spPr>
          <a:xfrm>
            <a:off x="157634" y="703895"/>
            <a:ext cx="3794760" cy="3930978"/>
          </a:xfrm>
          <a:prstGeom prst="rect">
            <a:avLst/>
          </a:prstGeom>
        </p:spPr>
      </p:pic>
      <p:pic>
        <p:nvPicPr>
          <p:cNvPr id="7" name="Afbeelding 6" descr="Afbeelding met persoon, binnen, jongen&#10;&#10;Automatisch gegenereerde beschrijving">
            <a:extLst>
              <a:ext uri="{FF2B5EF4-FFF2-40B4-BE49-F238E27FC236}">
                <a16:creationId xmlns:a16="http://schemas.microsoft.com/office/drawing/2014/main" id="{2ACEA334-DC67-4AA7-9A57-D5A775DA96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r="1" b="1"/>
          <a:stretch/>
        </p:blipFill>
        <p:spPr>
          <a:xfrm>
            <a:off x="8075142" y="703895"/>
            <a:ext cx="3794760" cy="39309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AE1D731-54EC-00A4-D249-7DB3104DB3D6}"/>
                  </a:ext>
                </a:extLst>
              </p14:cNvPr>
              <p14:cNvContentPartPr/>
              <p14:nvPr/>
            </p14:nvContentPartPr>
            <p14:xfrm>
              <a:off x="5566593" y="1875985"/>
              <a:ext cx="172080" cy="3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AE1D731-54EC-00A4-D249-7DB3104DB3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4953" y="1731985"/>
                <a:ext cx="31572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6151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04F704-0BEB-49BD-89BB-D3ABA3E3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We </a:t>
            </a:r>
            <a:r>
              <a:rPr lang="en-US" sz="5200" dirty="0" err="1"/>
              <a:t>maken</a:t>
            </a:r>
            <a:r>
              <a:rPr lang="en-US" sz="5200" dirty="0"/>
              <a:t> </a:t>
            </a:r>
            <a:br>
              <a:rPr lang="en-US" sz="5200" dirty="0"/>
            </a:br>
            <a:r>
              <a:rPr lang="en-US" sz="5200" dirty="0" err="1"/>
              <a:t>een</a:t>
            </a:r>
            <a:r>
              <a:rPr lang="en-US" sz="5200" dirty="0"/>
              <a:t> </a:t>
            </a:r>
            <a:r>
              <a:rPr lang="en-US" sz="5200" dirty="0" err="1"/>
              <a:t>kapselboek</a:t>
            </a:r>
            <a:r>
              <a:rPr lang="en-US" sz="5200" dirty="0"/>
              <a:t> </a:t>
            </a:r>
            <a:r>
              <a:rPr lang="en-US" sz="5200" dirty="0" err="1"/>
              <a:t>voor</a:t>
            </a:r>
            <a:r>
              <a:rPr lang="en-US" sz="5200" dirty="0"/>
              <a:t> de </a:t>
            </a:r>
            <a:r>
              <a:rPr lang="en-US" sz="5200" dirty="0" err="1"/>
              <a:t>klanten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79C95DD-50BC-46AA-B528-43D8D43E9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76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6FCF5-29A6-45C9-BF6A-DB0DC233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En</a:t>
            </a:r>
            <a:r>
              <a:rPr lang="en-US" sz="5200" dirty="0"/>
              <a:t> </a:t>
            </a:r>
            <a:r>
              <a:rPr lang="en-US" sz="5200" dirty="0" err="1"/>
              <a:t>een</a:t>
            </a:r>
            <a:r>
              <a:rPr lang="en-US" sz="5200" dirty="0"/>
              <a:t> </a:t>
            </a:r>
            <a:r>
              <a:rPr lang="en-US" sz="5200" dirty="0" err="1"/>
              <a:t>kieskaart</a:t>
            </a:r>
            <a:endParaRPr lang="en-US" sz="5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09AA75F-6900-440B-ABEB-4644F5CCD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r="-2" b="4821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8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86673-9455-1499-8E68-197A17A8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2" descr="Prinses Arabella gaat naar de kapper - Mylo Freeman ...">
            <a:extLst>
              <a:ext uri="{FF2B5EF4-FFF2-40B4-BE49-F238E27FC236}">
                <a16:creationId xmlns:a16="http://schemas.microsoft.com/office/drawing/2014/main" id="{7E22F79F-F25C-E10F-B788-1C4D67842A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 r="-1" b="-1"/>
          <a:stretch/>
        </p:blipFill>
        <p:spPr bwMode="auto">
          <a:xfrm>
            <a:off x="5780867" y="189175"/>
            <a:ext cx="5504825" cy="72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0445C8F-AD78-D27F-137D-393291D6A9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Wat is dat?</a:t>
            </a:r>
          </a:p>
        </p:txBody>
      </p:sp>
    </p:spTree>
    <p:extLst>
      <p:ext uri="{BB962C8B-B14F-4D97-AF65-F5344CB8AC3E}">
        <p14:creationId xmlns:p14="http://schemas.microsoft.com/office/powerpoint/2010/main" val="3063940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C43184F-2E7E-4BA4-A474-9F079899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Bronnenonderzoek, Wat is dat?</a:t>
            </a:r>
          </a:p>
        </p:txBody>
      </p:sp>
      <p:pic>
        <p:nvPicPr>
          <p:cNvPr id="8" name="Tijdelijke aanduiding voor inhoud 7" descr="Afbeelding met tekst&#10;&#10;Automatisch gegenereerde beschrijving">
            <a:extLst>
              <a:ext uri="{FF2B5EF4-FFF2-40B4-BE49-F238E27FC236}">
                <a16:creationId xmlns:a16="http://schemas.microsoft.com/office/drawing/2014/main" id="{E91F429A-57D8-4A42-86D3-7854842516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1758414"/>
            <a:ext cx="4362450" cy="2457450"/>
          </a:xfr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6C8264F8-9F3F-4EAB-BFC4-E80A3D3D0C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Resultaat</a:t>
            </a:r>
            <a:br>
              <a:rPr lang="nl-NL" dirty="0"/>
            </a:br>
            <a:r>
              <a:rPr lang="nl-NL" dirty="0"/>
              <a:t>Het is een droogkap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/>
              <a:t>Nieuwe vraag</a:t>
            </a:r>
            <a:br>
              <a:rPr lang="nl-NL" dirty="0"/>
            </a:br>
            <a:r>
              <a:rPr lang="nl-NL" dirty="0"/>
              <a:t>Wat doe je met een droogkap</a:t>
            </a:r>
            <a:br>
              <a:rPr lang="nl-NL" dirty="0"/>
            </a:br>
            <a:endParaRPr lang="nl-NL" dirty="0"/>
          </a:p>
        </p:txBody>
      </p:sp>
      <p:pic>
        <p:nvPicPr>
          <p:cNvPr id="10" name="Afbeelding 9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1F2FEBC-8877-4524-9AB7-0A4599612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16" y="4431743"/>
            <a:ext cx="3658909" cy="20611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12898F24-FDB2-158C-0726-5F41C42BB11D}"/>
                  </a:ext>
                </a:extLst>
              </p14:cNvPr>
              <p14:cNvContentPartPr/>
              <p14:nvPr/>
            </p14:nvContentPartPr>
            <p14:xfrm>
              <a:off x="2744553" y="2141305"/>
              <a:ext cx="424080" cy="18720"/>
            </p14:xfrm>
          </p:contentPart>
        </mc:Choice>
        <mc:Fallback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12898F24-FDB2-158C-0726-5F41C42BB1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2913" y="1997305"/>
                <a:ext cx="56772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2BF42D8-2EB2-54EC-7BDC-A8F124C3148D}"/>
                  </a:ext>
                </a:extLst>
              </p14:cNvPr>
              <p14:cNvContentPartPr/>
              <p14:nvPr/>
            </p14:nvContentPartPr>
            <p14:xfrm>
              <a:off x="4138473" y="2298265"/>
              <a:ext cx="355320" cy="1944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2BF42D8-2EB2-54EC-7BDC-A8F124C314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6473" y="2154625"/>
                <a:ext cx="498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9B6624CF-EECD-9762-456B-1A72D6D53D44}"/>
                  </a:ext>
                </a:extLst>
              </p14:cNvPr>
              <p14:cNvContentPartPr/>
              <p14:nvPr/>
            </p14:nvContentPartPr>
            <p14:xfrm>
              <a:off x="4036593" y="4868665"/>
              <a:ext cx="377640" cy="14472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9B6624CF-EECD-9762-456B-1A72D6D53D4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64593" y="4725025"/>
                <a:ext cx="52128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EC8ACA1-B66D-4ED6-72CC-64C238FCBCA2}"/>
                  </a:ext>
                </a:extLst>
              </p14:cNvPr>
              <p14:cNvContentPartPr/>
              <p14:nvPr/>
            </p14:nvContentPartPr>
            <p14:xfrm>
              <a:off x="2752473" y="4460425"/>
              <a:ext cx="306000" cy="8820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EC8ACA1-B66D-4ED6-72CC-64C238FCBCA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0833" y="4316425"/>
                <a:ext cx="44964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ADD99017-C1BE-5AB7-65E7-09DA5A369EC0}"/>
                  </a:ext>
                </a:extLst>
              </p14:cNvPr>
              <p14:cNvContentPartPr/>
              <p14:nvPr/>
            </p14:nvContentPartPr>
            <p14:xfrm>
              <a:off x="2423433" y="5334145"/>
              <a:ext cx="225360" cy="12096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ADD99017-C1BE-5AB7-65E7-09DA5A369EC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1433" y="5190145"/>
                <a:ext cx="369000" cy="40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6355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EFE2B-75EE-4405-8EFB-7F4A74C5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Bronnenonderzoek, </a:t>
            </a:r>
            <a:br>
              <a:rPr lang="nl-NL" dirty="0"/>
            </a:br>
            <a:r>
              <a:rPr lang="nl-NL" dirty="0"/>
              <a:t>Wat doe je met een droogkap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D9B1C585-96C5-48EC-9978-B1D9821DFE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Resultaat</a:t>
            </a:r>
            <a:br>
              <a:rPr lang="nl-NL" dirty="0"/>
            </a:br>
            <a:r>
              <a:rPr lang="nl-NL" dirty="0"/>
              <a:t>We hebben een antwoord</a:t>
            </a:r>
            <a:br>
              <a:rPr lang="nl-NL" dirty="0"/>
            </a:br>
            <a:r>
              <a:rPr lang="nl-NL" dirty="0"/>
              <a:t>Met de droogkap kan de kapper haar drogen.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7" name="Afbeelding 6" descr="Afbeelding met tekst, persoon, binnen, computer&#10;&#10;Automatisch gegenereerde beschrijving">
            <a:extLst>
              <a:ext uri="{FF2B5EF4-FFF2-40B4-BE49-F238E27FC236}">
                <a16:creationId xmlns:a16="http://schemas.microsoft.com/office/drawing/2014/main" id="{6AD99770-10C3-4C38-BC6D-5FB791D8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29000"/>
            <a:ext cx="4659581" cy="3138830"/>
          </a:xfrm>
          <a:prstGeom prst="rect">
            <a:avLst/>
          </a:prstGeom>
        </p:spPr>
      </p:pic>
      <p:pic>
        <p:nvPicPr>
          <p:cNvPr id="5" name="Tijdelijke aanduiding voor inhoud 4" descr="Afbeelding met tekst, persoon, binnen, computer&#10;&#10;Automatisch gegenereerde beschrijving">
            <a:extLst>
              <a:ext uri="{FF2B5EF4-FFF2-40B4-BE49-F238E27FC236}">
                <a16:creationId xmlns:a16="http://schemas.microsoft.com/office/drawing/2014/main" id="{B952679F-1193-49E9-86ED-31FE98D551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20" y="1825624"/>
            <a:ext cx="4397744" cy="4728955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4517AAF1-2262-2365-D695-263E14514C2F}"/>
                  </a:ext>
                </a:extLst>
              </p14:cNvPr>
              <p14:cNvContentPartPr/>
              <p14:nvPr/>
            </p14:nvContentPartPr>
            <p14:xfrm>
              <a:off x="3129753" y="2349025"/>
              <a:ext cx="527760" cy="2268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4517AAF1-2262-2365-D695-263E14514C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8113" y="2205025"/>
                <a:ext cx="67140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729F5272-D2D5-94E2-3AE7-D601E6D5B782}"/>
                  </a:ext>
                </a:extLst>
              </p14:cNvPr>
              <p14:cNvContentPartPr/>
              <p14:nvPr/>
            </p14:nvContentPartPr>
            <p14:xfrm>
              <a:off x="3234873" y="3940945"/>
              <a:ext cx="107280" cy="36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729F5272-D2D5-94E2-3AE7-D601E6D5B7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3233" y="3797305"/>
                <a:ext cx="250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56F9CE95-D156-CBF2-E1F9-7631E9E94C72}"/>
                  </a:ext>
                </a:extLst>
              </p14:cNvPr>
              <p14:cNvContentPartPr/>
              <p14:nvPr/>
            </p14:nvContentPartPr>
            <p14:xfrm>
              <a:off x="7087233" y="3783985"/>
              <a:ext cx="212400" cy="4644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56F9CE95-D156-CBF2-E1F9-7631E9E94C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15233" y="3639985"/>
                <a:ext cx="35604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DE14A923-AA5B-7827-AEE8-9CAA3097C4B6}"/>
                  </a:ext>
                </a:extLst>
              </p14:cNvPr>
              <p14:cNvContentPartPr/>
              <p14:nvPr/>
            </p14:nvContentPartPr>
            <p14:xfrm>
              <a:off x="6898233" y="4776505"/>
              <a:ext cx="102240" cy="1620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DE14A923-AA5B-7827-AEE8-9CAA3097C4B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26593" y="4632865"/>
                <a:ext cx="245880" cy="30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6257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93C17-EAB9-4332-8061-6EC2F97E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Schrijven van een informatieve tekst</a:t>
            </a:r>
          </a:p>
        </p:txBody>
      </p:sp>
      <p:pic>
        <p:nvPicPr>
          <p:cNvPr id="5" name="Tijdelijke aanduiding voor inhoud 4" descr="Afbeelding met tekst, persoon, binnen, computer&#10;&#10;Automatisch gegenereerde beschrijving">
            <a:extLst>
              <a:ext uri="{FF2B5EF4-FFF2-40B4-BE49-F238E27FC236}">
                <a16:creationId xmlns:a16="http://schemas.microsoft.com/office/drawing/2014/main" id="{9DB3C2AD-5E18-4553-9B54-07A577BCD7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5" y="1690688"/>
            <a:ext cx="5790825" cy="4059872"/>
          </a:xfr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4B08BDE-37A3-4472-BCF6-CCBE220098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Resultaat</a:t>
            </a:r>
            <a:br>
              <a:rPr lang="nl-NL" dirty="0"/>
            </a:br>
            <a:r>
              <a:rPr lang="nl-NL" dirty="0"/>
              <a:t>Informatieve tekst met wat we weten over de droogkap.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Nieuwe vraag</a:t>
            </a:r>
            <a:br>
              <a:rPr lang="nl-NL" dirty="0"/>
            </a:br>
            <a:r>
              <a:rPr lang="nl-NL" dirty="0"/>
              <a:t>Hoe werkt dat dan?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905FFBCA-5981-DD63-7F49-3F1F3B04E3AB}"/>
                  </a:ext>
                </a:extLst>
              </p14:cNvPr>
              <p14:cNvContentPartPr/>
              <p14:nvPr/>
            </p14:nvContentPartPr>
            <p14:xfrm>
              <a:off x="4162593" y="2354425"/>
              <a:ext cx="456480" cy="19980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905FFBCA-5981-DD63-7F49-3F1F3B04E3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0953" y="2210785"/>
                <a:ext cx="60012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AF309595-C883-303A-D9BC-A316B9EBAFEB}"/>
                  </a:ext>
                </a:extLst>
              </p14:cNvPr>
              <p14:cNvContentPartPr/>
              <p14:nvPr/>
            </p14:nvContentPartPr>
            <p14:xfrm>
              <a:off x="2341713" y="3042745"/>
              <a:ext cx="433440" cy="702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AF309595-C883-303A-D9BC-A316B9EBAF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9713" y="2898745"/>
                <a:ext cx="5770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82FFF323-1980-E633-EE42-28EBD86021CD}"/>
                  </a:ext>
                </a:extLst>
              </p14:cNvPr>
              <p14:cNvContentPartPr/>
              <p14:nvPr/>
            </p14:nvContentPartPr>
            <p14:xfrm>
              <a:off x="943113" y="3830785"/>
              <a:ext cx="601920" cy="201600"/>
            </p14:xfrm>
          </p:contentPart>
        </mc:Choice>
        <mc:Fallback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82FFF323-1980-E633-EE42-28EBD86021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1473" y="3687145"/>
                <a:ext cx="745560" cy="48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1624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8B8B775-1B11-4FF8-8427-C1ACA8B3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Bronnenonderzoek,</a:t>
            </a:r>
            <a:br>
              <a:rPr lang="nl-NL" dirty="0"/>
            </a:br>
            <a:r>
              <a:rPr lang="nl-NL" dirty="0"/>
              <a:t>Hoe werkt de droogkap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42177AC3-CE6C-4C93-A696-4495E79C5F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Resultaat</a:t>
            </a:r>
            <a:br>
              <a:rPr lang="nl-NL" dirty="0"/>
            </a:br>
            <a:r>
              <a:rPr lang="nl-NL" dirty="0"/>
              <a:t>We weten nog meer over de droogkap</a:t>
            </a:r>
            <a:br>
              <a:rPr lang="nl-NL" dirty="0"/>
            </a:br>
            <a:r>
              <a:rPr lang="nl-NL" dirty="0"/>
              <a:t>. Hij moet over je hoofd</a:t>
            </a:r>
            <a:br>
              <a:rPr lang="nl-NL" dirty="0"/>
            </a:br>
            <a:r>
              <a:rPr lang="nl-NL" dirty="0"/>
              <a:t>. Hij heeft een knopje voor de tijd</a:t>
            </a:r>
            <a:br>
              <a:rPr lang="nl-NL" dirty="0"/>
            </a:br>
            <a:r>
              <a:rPr lang="nl-NL" dirty="0"/>
              <a:t>. Hij heeft een knopje voor de</a:t>
            </a:r>
            <a:br>
              <a:rPr lang="nl-NL" dirty="0"/>
            </a:br>
            <a:r>
              <a:rPr lang="nl-NL" dirty="0"/>
              <a:t>  temperatuur</a:t>
            </a:r>
          </a:p>
        </p:txBody>
      </p:sp>
      <p:pic>
        <p:nvPicPr>
          <p:cNvPr id="11" name="Tijdelijke aanduiding voor inhoud 4" descr="Afbeelding met tekst, persoon, kind, binnen&#10;&#10;Automatisch gegenereerde beschrijving">
            <a:extLst>
              <a:ext uri="{FF2B5EF4-FFF2-40B4-BE49-F238E27FC236}">
                <a16:creationId xmlns:a16="http://schemas.microsoft.com/office/drawing/2014/main" id="{F58DA1BB-3130-4EED-AAC5-EE2FA012B5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1" y="2034210"/>
            <a:ext cx="4871509" cy="38522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45E7A18F-91DA-440B-FB65-D2CECC1B8FC4}"/>
                  </a:ext>
                </a:extLst>
              </p14:cNvPr>
              <p14:cNvContentPartPr/>
              <p14:nvPr/>
            </p14:nvContentPartPr>
            <p14:xfrm>
              <a:off x="1836273" y="2301145"/>
              <a:ext cx="197280" cy="6840"/>
            </p14:xfrm>
          </p:contentPart>
        </mc:Choice>
        <mc:Fallback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45E7A18F-91DA-440B-FB65-D2CECC1B8F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4633" y="2157505"/>
                <a:ext cx="34092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78549DE7-7F5B-092C-7CC9-F229B2B753BC}"/>
                  </a:ext>
                </a:extLst>
              </p14:cNvPr>
              <p14:cNvContentPartPr/>
              <p14:nvPr/>
            </p14:nvContentPartPr>
            <p14:xfrm>
              <a:off x="1466553" y="2947705"/>
              <a:ext cx="252000" cy="3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78549DE7-7F5B-092C-7CC9-F229B2B753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4553" y="2804065"/>
                <a:ext cx="3956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6D6F8C8C-BDCF-32D5-7AF2-6B5F0D27AB19}"/>
                  </a:ext>
                </a:extLst>
              </p14:cNvPr>
              <p14:cNvContentPartPr/>
              <p14:nvPr/>
            </p14:nvContentPartPr>
            <p14:xfrm>
              <a:off x="2502993" y="2111785"/>
              <a:ext cx="224280" cy="10548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6D6F8C8C-BDCF-32D5-7AF2-6B5F0D27AB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1353" y="1967785"/>
                <a:ext cx="36792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2DFD0364-2F40-47FD-588C-901A922C474C}"/>
                  </a:ext>
                </a:extLst>
              </p14:cNvPr>
              <p14:cNvContentPartPr/>
              <p14:nvPr/>
            </p14:nvContentPartPr>
            <p14:xfrm>
              <a:off x="5106513" y="2080105"/>
              <a:ext cx="159480" cy="1728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2DFD0364-2F40-47FD-588C-901A922C474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34513" y="1936465"/>
                <a:ext cx="303120" cy="30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1547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B9391-E6D6-26E0-498F-D14C9623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tekst, vloer, binnen, plaats&#10;&#10;Automatisch gegenereerde beschrijving">
            <a:extLst>
              <a:ext uri="{FF2B5EF4-FFF2-40B4-BE49-F238E27FC236}">
                <a16:creationId xmlns:a16="http://schemas.microsoft.com/office/drawing/2014/main" id="{CBDC8898-368E-8620-7F94-7A1E46910B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0" y="300514"/>
            <a:ext cx="3281680" cy="6047609"/>
          </a:xfrm>
        </p:spPr>
      </p:pic>
      <p:pic>
        <p:nvPicPr>
          <p:cNvPr id="8" name="Tijdelijke aanduiding voor inhoud 7" descr="Afbeelding met persoon&#10;&#10;Automatisch gegenereerde beschrijving">
            <a:extLst>
              <a:ext uri="{FF2B5EF4-FFF2-40B4-BE49-F238E27FC236}">
                <a16:creationId xmlns:a16="http://schemas.microsoft.com/office/drawing/2014/main" id="{FE9E620F-E546-4AB5-111E-F23CCAAF5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514"/>
            <a:ext cx="3992880" cy="6153975"/>
          </a:xfrm>
        </p:spPr>
      </p:pic>
    </p:spTree>
    <p:extLst>
      <p:ext uri="{BB962C8B-B14F-4D97-AF65-F5344CB8AC3E}">
        <p14:creationId xmlns:p14="http://schemas.microsoft.com/office/powerpoint/2010/main" val="2070524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97C4E-6E3E-4F53-B63E-44EE25D1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We </a:t>
            </a:r>
            <a:r>
              <a:rPr lang="en-US" sz="5200" dirty="0" err="1"/>
              <a:t>willen</a:t>
            </a:r>
            <a:r>
              <a:rPr lang="en-US" sz="5200" dirty="0"/>
              <a:t> </a:t>
            </a:r>
            <a:r>
              <a:rPr lang="en-US" sz="5200" dirty="0" err="1"/>
              <a:t>weten</a:t>
            </a:r>
            <a:r>
              <a:rPr lang="en-US" sz="5200" dirty="0"/>
              <a:t> hoe je </a:t>
            </a:r>
            <a:r>
              <a:rPr lang="en-US" sz="5200" dirty="0" err="1"/>
              <a:t>haren</a:t>
            </a:r>
            <a:r>
              <a:rPr lang="en-US" sz="5200" dirty="0"/>
              <a:t> </a:t>
            </a:r>
            <a:r>
              <a:rPr lang="en-US" sz="5200" dirty="0" err="1"/>
              <a:t>verft</a:t>
            </a:r>
            <a:endParaRPr lang="en-US" sz="5200" dirty="0"/>
          </a:p>
        </p:txBody>
      </p:sp>
      <p:pic>
        <p:nvPicPr>
          <p:cNvPr id="5" name="Tijdelijke aanduiding voor inhoud 4" descr="Afbeelding met binnen, zitten, voedsel, tafel&#10;&#10;Automatisch gegenereerde beschrijving">
            <a:extLst>
              <a:ext uri="{FF2B5EF4-FFF2-40B4-BE49-F238E27FC236}">
                <a16:creationId xmlns:a16="http://schemas.microsoft.com/office/drawing/2014/main" id="{14F3F7AA-A8A9-4321-BA4F-31697CB47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93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61342-63C5-C956-1075-FEB3E5C7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geel&#10;&#10;Automatisch gegenereerde beschrijving">
            <a:extLst>
              <a:ext uri="{FF2B5EF4-FFF2-40B4-BE49-F238E27FC236}">
                <a16:creationId xmlns:a16="http://schemas.microsoft.com/office/drawing/2014/main" id="{FC972AA1-3A0B-9DC8-25B5-F103F4166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95" y="3285132"/>
            <a:ext cx="4001552" cy="2748054"/>
          </a:xfrm>
          <a:prstGeom prst="rect">
            <a:avLst/>
          </a:prstGeom>
        </p:spPr>
      </p:pic>
      <p:pic>
        <p:nvPicPr>
          <p:cNvPr id="5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65C3C7C1-9433-E31A-8B86-0827252E6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4" y="111760"/>
            <a:ext cx="1986947" cy="286777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A6E0806-15A0-24D9-4200-92F438296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40" y="3285132"/>
            <a:ext cx="3799840" cy="2794495"/>
          </a:xfrm>
          <a:prstGeom prst="rect">
            <a:avLst/>
          </a:prstGeom>
        </p:spPr>
      </p:pic>
      <p:pic>
        <p:nvPicPr>
          <p:cNvPr id="8" name="Afbeelding 7" descr="Afbeelding met tekst, geel&#10;&#10;Automatisch gegenereerde beschrijving">
            <a:extLst>
              <a:ext uri="{FF2B5EF4-FFF2-40B4-BE49-F238E27FC236}">
                <a16:creationId xmlns:a16="http://schemas.microsoft.com/office/drawing/2014/main" id="{FD79D1D3-0680-81CF-83F5-BC4EE7751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4" y="3232895"/>
            <a:ext cx="3488906" cy="28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2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410A4-64B2-4D56-9A85-EB0BB32E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Fien en Milo - Pauline Oud | gedrukt boek | Bibliotheek.nl">
            <a:extLst>
              <a:ext uri="{FF2B5EF4-FFF2-40B4-BE49-F238E27FC236}">
                <a16:creationId xmlns:a16="http://schemas.microsoft.com/office/drawing/2014/main" id="{2CD00A09-DCBC-47A6-B7A0-C326FAAF0D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6" y="3383280"/>
            <a:ext cx="3048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l.com | In Bad, Kathleen Amant | 9789044802191 | Boeken">
            <a:extLst>
              <a:ext uri="{FF2B5EF4-FFF2-40B4-BE49-F238E27FC236}">
                <a16:creationId xmlns:a16="http://schemas.microsoft.com/office/drawing/2014/main" id="{9703F923-ED20-4655-97D4-62E76EFC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97" y="3425825"/>
            <a:ext cx="301767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l.com | En nu mijn bad uit!, Britta Teckentrup ...">
            <a:extLst>
              <a:ext uri="{FF2B5EF4-FFF2-40B4-BE49-F238E27FC236}">
                <a16:creationId xmlns:a16="http://schemas.microsoft.com/office/drawing/2014/main" id="{A9ED3B24-32DB-4C54-AC23-1A5FECF2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46" y="-6552"/>
            <a:ext cx="3006001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 Kleine Prinses moet heel vaak haar handen wassen. Als ...">
            <a:extLst>
              <a:ext uri="{FF2B5EF4-FFF2-40B4-BE49-F238E27FC236}">
                <a16:creationId xmlns:a16="http://schemas.microsoft.com/office/drawing/2014/main" id="{C9EB7B21-CF48-4A00-8DE6-A58A7EDF3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845"/>
            <a:ext cx="3305357" cy="335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3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57D7B-239D-47FE-8D90-5EB09C59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/>
              <a:t>               We bekijken een filmpje</a:t>
            </a:r>
          </a:p>
        </p:txBody>
      </p:sp>
      <p:pic>
        <p:nvPicPr>
          <p:cNvPr id="4098" name="Picture 2" descr="MIJN HAAR VERVEN IN EEN MEGA OPVALLENDE KLEUR! - YouTube">
            <a:extLst>
              <a:ext uri="{FF2B5EF4-FFF2-40B4-BE49-F238E27FC236}">
                <a16:creationId xmlns:a16="http://schemas.microsoft.com/office/drawing/2014/main" id="{0E36A1BD-2F43-4E1C-8547-877AAB57FF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b="17761"/>
          <a:stretch/>
        </p:blipFill>
        <p:spPr bwMode="auto">
          <a:xfrm>
            <a:off x="20" y="10"/>
            <a:ext cx="12191980" cy="5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91223-7504-1E02-F3FB-15942E7EC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vloer&#10;&#10;Automatisch gegenereerde beschrijving">
            <a:extLst>
              <a:ext uri="{FF2B5EF4-FFF2-40B4-BE49-F238E27FC236}">
                <a16:creationId xmlns:a16="http://schemas.microsoft.com/office/drawing/2014/main" id="{232BAA64-05D1-D0A3-EFC4-AB81D07E2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29" y="1825625"/>
            <a:ext cx="5261741" cy="4351338"/>
          </a:xfrm>
        </p:spPr>
      </p:pic>
    </p:spTree>
    <p:extLst>
      <p:ext uri="{BB962C8B-B14F-4D97-AF65-F5344CB8AC3E}">
        <p14:creationId xmlns:p14="http://schemas.microsoft.com/office/powerpoint/2010/main" val="1428173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91BF4-2E2B-6756-DBA2-273AC462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We maken een script</a:t>
            </a:r>
          </a:p>
        </p:txBody>
      </p:sp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9B464E42-E502-928A-2A38-A155F22B22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9" y="2262664"/>
            <a:ext cx="11461866" cy="2332672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999E5F-E55E-DAD2-9D66-A49A31E3CB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2570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06FDD-1928-4C5F-B953-854977AC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Regisseer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spel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4" descr="Playmobil Set: 5487 - Beauty Salon - Klickypedia">
            <a:extLst>
              <a:ext uri="{FF2B5EF4-FFF2-40B4-BE49-F238E27FC236}">
                <a16:creationId xmlns:a16="http://schemas.microsoft.com/office/drawing/2014/main" id="{FBA5C135-8EA7-4A91-8867-71D8817C8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r="-2" b="1809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DFA70AE-699A-4395-8982-6DC6F3E427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247" b="3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28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F1E8A-A86B-41D9-988B-D3D50521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afel, speelgoed, binnen, kind&#10;&#10;Automatisch gegenereerde beschrijving">
            <a:extLst>
              <a:ext uri="{FF2B5EF4-FFF2-40B4-BE49-F238E27FC236}">
                <a16:creationId xmlns:a16="http://schemas.microsoft.com/office/drawing/2014/main" id="{4C6D3F4E-0071-4025-8969-D3ACEE93A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8" y="1253331"/>
            <a:ext cx="5801784" cy="4351338"/>
          </a:xfrm>
        </p:spPr>
      </p:pic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68245384-4A8F-4037-BB21-A03572072985}"/>
              </a:ext>
            </a:extLst>
          </p:cNvPr>
          <p:cNvGraphicFramePr>
            <a:graphicFrameLocks noGrp="1"/>
          </p:cNvGraphicFramePr>
          <p:nvPr/>
        </p:nvGraphicFramePr>
        <p:xfrm>
          <a:off x="6239300" y="1690688"/>
          <a:ext cx="5695524" cy="1357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508">
                  <a:extLst>
                    <a:ext uri="{9D8B030D-6E8A-4147-A177-3AD203B41FA5}">
                      <a16:colId xmlns:a16="http://schemas.microsoft.com/office/drawing/2014/main" val="3436328359"/>
                    </a:ext>
                  </a:extLst>
                </a:gridCol>
                <a:gridCol w="1898508">
                  <a:extLst>
                    <a:ext uri="{9D8B030D-6E8A-4147-A177-3AD203B41FA5}">
                      <a16:colId xmlns:a16="http://schemas.microsoft.com/office/drawing/2014/main" val="875049547"/>
                    </a:ext>
                  </a:extLst>
                </a:gridCol>
                <a:gridCol w="1898508">
                  <a:extLst>
                    <a:ext uri="{9D8B030D-6E8A-4147-A177-3AD203B41FA5}">
                      <a16:colId xmlns:a16="http://schemas.microsoft.com/office/drawing/2014/main" val="1780695717"/>
                    </a:ext>
                  </a:extLst>
                </a:gridCol>
              </a:tblGrid>
              <a:tr h="1357312">
                <a:tc>
                  <a:txBody>
                    <a:bodyPr/>
                    <a:lstStyle/>
                    <a:p>
                      <a:r>
                        <a:rPr lang="nl-NL" dirty="0"/>
                        <a:t>Eerst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En 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855075"/>
                  </a:ext>
                </a:extLst>
              </a:tr>
            </a:tbl>
          </a:graphicData>
        </a:graphic>
      </p:graphicFrame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40A29200-5D85-4597-B4F1-7892303D0FB0}"/>
              </a:ext>
            </a:extLst>
          </p:cNvPr>
          <p:cNvGraphicFramePr>
            <a:graphicFrameLocks noGrp="1"/>
          </p:cNvGraphicFramePr>
          <p:nvPr/>
        </p:nvGraphicFramePr>
        <p:xfrm>
          <a:off x="6239300" y="3396191"/>
          <a:ext cx="569552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508">
                  <a:extLst>
                    <a:ext uri="{9D8B030D-6E8A-4147-A177-3AD203B41FA5}">
                      <a16:colId xmlns:a16="http://schemas.microsoft.com/office/drawing/2014/main" val="3281851944"/>
                    </a:ext>
                  </a:extLst>
                </a:gridCol>
                <a:gridCol w="1898508">
                  <a:extLst>
                    <a:ext uri="{9D8B030D-6E8A-4147-A177-3AD203B41FA5}">
                      <a16:colId xmlns:a16="http://schemas.microsoft.com/office/drawing/2014/main" val="2100008142"/>
                    </a:ext>
                  </a:extLst>
                </a:gridCol>
                <a:gridCol w="1898508">
                  <a:extLst>
                    <a:ext uri="{9D8B030D-6E8A-4147-A177-3AD203B41FA5}">
                      <a16:colId xmlns:a16="http://schemas.microsoft.com/office/drawing/2014/main" val="3183607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Waar</a:t>
                      </a:r>
                    </a:p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336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034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9A47F-13B7-4FC4-B7A8-8C2BCCE77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052" y="540167"/>
            <a:ext cx="5227274" cy="2135867"/>
          </a:xfrm>
        </p:spPr>
        <p:txBody>
          <a:bodyPr anchor="b">
            <a:normAutofit/>
          </a:bodyPr>
          <a:lstStyle/>
          <a:p>
            <a:endParaRPr lang="nl-NL" sz="4800" dirty="0"/>
          </a:p>
        </p:txBody>
      </p:sp>
      <p:pic>
        <p:nvPicPr>
          <p:cNvPr id="8" name="Afbeelding 7" descr="Afbeelding met tafel, zitten, bed, toetsenbord&#10;&#10;Automatisch gegenereerde beschrijving">
            <a:extLst>
              <a:ext uri="{FF2B5EF4-FFF2-40B4-BE49-F238E27FC236}">
                <a16:creationId xmlns:a16="http://schemas.microsoft.com/office/drawing/2014/main" id="{4B7E8937-CC17-4434-B785-4C5267876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13492" b="-3"/>
          <a:stretch/>
        </p:blipFill>
        <p:spPr>
          <a:xfrm>
            <a:off x="648540" y="0"/>
            <a:ext cx="2580041" cy="7095114"/>
          </a:xfrm>
          <a:prstGeom prst="rect">
            <a:avLst/>
          </a:prstGeom>
        </p:spPr>
      </p:pic>
      <p:pic>
        <p:nvPicPr>
          <p:cNvPr id="4" name="Tijdelijke aanduiding voor inhoud 3" descr="De bronafbeelding bekijken">
            <a:extLst>
              <a:ext uri="{FF2B5EF4-FFF2-40B4-BE49-F238E27FC236}">
                <a16:creationId xmlns:a16="http://schemas.microsoft.com/office/drawing/2014/main" id="{420FCCBB-E152-4A58-95F7-8BB6FA9A95D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r="15159" b="2"/>
          <a:stretch/>
        </p:blipFill>
        <p:spPr bwMode="auto">
          <a:xfrm>
            <a:off x="3551746" y="2467063"/>
            <a:ext cx="2340306" cy="4160544"/>
          </a:xfrm>
          <a:prstGeom prst="rect">
            <a:avLst/>
          </a:prstGeom>
          <a:noFill/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D6D65E-F182-4D8F-ABA0-DF2C5EC4A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052" y="2880452"/>
            <a:ext cx="5227274" cy="309544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Spel</a:t>
            </a:r>
            <a:r>
              <a:rPr lang="en-US" sz="3600" dirty="0"/>
              <a:t> met de </a:t>
            </a:r>
            <a:r>
              <a:rPr lang="en-US" sz="3600" dirty="0" err="1"/>
              <a:t>verteltafel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689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DF7FC-E1AA-633E-D2E3-6DF73CDE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 descr="Afbeelding met persoon, klein, badkuip, plastic&#10;&#10;Automatisch gegenereerde beschrijving">
            <a:extLst>
              <a:ext uri="{FF2B5EF4-FFF2-40B4-BE49-F238E27FC236}">
                <a16:creationId xmlns:a16="http://schemas.microsoft.com/office/drawing/2014/main" id="{979B64FB-BB9F-2587-5D91-75FF01333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86" y="365125"/>
            <a:ext cx="2473582" cy="2879987"/>
          </a:xfrm>
        </p:spPr>
      </p:pic>
      <p:pic>
        <p:nvPicPr>
          <p:cNvPr id="7" name="Afbeelding 6" descr="Afbeelding met persoon, kind, jongen, jong&#10;&#10;Automatisch gegenereerde beschrijving">
            <a:extLst>
              <a:ext uri="{FF2B5EF4-FFF2-40B4-BE49-F238E27FC236}">
                <a16:creationId xmlns:a16="http://schemas.microsoft.com/office/drawing/2014/main" id="{93ACDF22-D3F5-2738-4BA9-FAE2ECA0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384" y="328357"/>
            <a:ext cx="2390615" cy="2879987"/>
          </a:xfrm>
          <a:prstGeom prst="rect">
            <a:avLst/>
          </a:prstGeom>
        </p:spPr>
      </p:pic>
      <p:pic>
        <p:nvPicPr>
          <p:cNvPr id="9" name="Afbeelding 8" descr="Afbeelding met persoon, kind, jongen, jong&#10;&#10;Automatisch gegenereerde beschrijving">
            <a:extLst>
              <a:ext uri="{FF2B5EF4-FFF2-40B4-BE49-F238E27FC236}">
                <a16:creationId xmlns:a16="http://schemas.microsoft.com/office/drawing/2014/main" id="{E96A19D2-B2DD-6AF4-6AF4-5876DAF6F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8" y="365125"/>
            <a:ext cx="2615539" cy="2843219"/>
          </a:xfrm>
          <a:prstGeom prst="rect">
            <a:avLst/>
          </a:prstGeom>
        </p:spPr>
      </p:pic>
      <p:pic>
        <p:nvPicPr>
          <p:cNvPr id="13" name="Afbeelding 12" descr="Afbeelding met persoon, binnen, baby, hand&#10;&#10;Automatisch gegenereerde beschrijving">
            <a:extLst>
              <a:ext uri="{FF2B5EF4-FFF2-40B4-BE49-F238E27FC236}">
                <a16:creationId xmlns:a16="http://schemas.microsoft.com/office/drawing/2014/main" id="{9CB1E74A-FAFF-A500-2C24-00E57A590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49657"/>
            <a:ext cx="3732934" cy="2803346"/>
          </a:xfrm>
          <a:prstGeom prst="rect">
            <a:avLst/>
          </a:prstGeom>
        </p:spPr>
      </p:pic>
      <p:pic>
        <p:nvPicPr>
          <p:cNvPr id="15" name="Afbeelding 14" descr="Afbeelding met persoon, jongen, binnen, baby&#10;&#10;Automatisch gegenereerde beschrijving">
            <a:extLst>
              <a:ext uri="{FF2B5EF4-FFF2-40B4-BE49-F238E27FC236}">
                <a16:creationId xmlns:a16="http://schemas.microsoft.com/office/drawing/2014/main" id="{AD0A8BA2-6079-65BC-50F8-878276D0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97" y="2879987"/>
            <a:ext cx="3250475" cy="36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1B50C-0F20-7D8A-7912-6645D079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persoon, baby, jongen, binnen&#10;&#10;Automatisch gegenereerde beschrijving">
            <a:extLst>
              <a:ext uri="{FF2B5EF4-FFF2-40B4-BE49-F238E27FC236}">
                <a16:creationId xmlns:a16="http://schemas.microsoft.com/office/drawing/2014/main" id="{48A41891-6B4F-874E-BE69-B78A7581E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31" y="1685924"/>
            <a:ext cx="3676063" cy="3602670"/>
          </a:xfrm>
          <a:prstGeom prst="rect">
            <a:avLst/>
          </a:prstGeom>
        </p:spPr>
      </p:pic>
      <p:pic>
        <p:nvPicPr>
          <p:cNvPr id="5" name="Afbeelding 4" descr="Afbeelding met persoon, baby, binnen, klein&#10;&#10;Automatisch gegenereerde beschrijving">
            <a:extLst>
              <a:ext uri="{FF2B5EF4-FFF2-40B4-BE49-F238E27FC236}">
                <a16:creationId xmlns:a16="http://schemas.microsoft.com/office/drawing/2014/main" id="{9C417956-9B20-41E6-4FD0-183A00DF4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05" y="1685924"/>
            <a:ext cx="3143331" cy="3602671"/>
          </a:xfrm>
          <a:prstGeom prst="rect">
            <a:avLst/>
          </a:prstGeom>
        </p:spPr>
      </p:pic>
      <p:pic>
        <p:nvPicPr>
          <p:cNvPr id="6" name="Tijdelijke aanduiding voor inhoud 4" descr="Afbeelding met persoon, baby, binnen, jongen&#10;&#10;Automatisch gegenereerde beschrijving">
            <a:extLst>
              <a:ext uri="{FF2B5EF4-FFF2-40B4-BE49-F238E27FC236}">
                <a16:creationId xmlns:a16="http://schemas.microsoft.com/office/drawing/2014/main" id="{983B20BB-1257-0776-6FCF-878BAD6FF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6" y="1690688"/>
            <a:ext cx="3772432" cy="36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785E64EA-24C3-44A4-B09D-9F9B4595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Wij wassen de haren van de mammoet</a:t>
            </a:r>
          </a:p>
        </p:txBody>
      </p:sp>
      <p:pic>
        <p:nvPicPr>
          <p:cNvPr id="9" name="Tijdelijke aanduiding voor inhoud 8" descr="Afbeelding met tekst, tafel&#10;&#10;Automatisch gegenereerde beschrijving">
            <a:extLst>
              <a:ext uri="{FF2B5EF4-FFF2-40B4-BE49-F238E27FC236}">
                <a16:creationId xmlns:a16="http://schemas.microsoft.com/office/drawing/2014/main" id="{4821768B-09E2-48A3-8234-BF2973FEC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26525" y="1591945"/>
            <a:ext cx="7252230" cy="4351338"/>
          </a:xfrm>
          <a:prstGeom prst="rect">
            <a:avLst/>
          </a:prstGeom>
        </p:spPr>
      </p:pic>
      <p:pic>
        <p:nvPicPr>
          <p:cNvPr id="2" name="Picture 8" descr="bol.com | Hoe je een wollige mammoet moet wassen, Michelle ...">
            <a:extLst>
              <a:ext uri="{FF2B5EF4-FFF2-40B4-BE49-F238E27FC236}">
                <a16:creationId xmlns:a16="http://schemas.microsoft.com/office/drawing/2014/main" id="{20DABBEF-F474-2013-B4C8-685402E8C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1" y="3429000"/>
            <a:ext cx="3006001" cy="302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1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A229D-71E6-44A5-B8B9-C251BB77E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ijdelijke aanduiding voor inhoud 4" descr="Afbeelding met persoon, binnen, kind, jongen&#10;&#10;Automatisch gegenereerde beschrijving">
            <a:extLst>
              <a:ext uri="{FF2B5EF4-FFF2-40B4-BE49-F238E27FC236}">
                <a16:creationId xmlns:a16="http://schemas.microsoft.com/office/drawing/2014/main" id="{DE69A512-A8E0-479F-A867-C5EE15690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" r="-2" b="4257"/>
          <a:stretch/>
        </p:blipFill>
        <p:spPr>
          <a:xfrm>
            <a:off x="6091151" y="1301062"/>
            <a:ext cx="5803323" cy="3890357"/>
          </a:xfrm>
          <a:prstGeom prst="rect">
            <a:avLst/>
          </a:prstGeom>
        </p:spPr>
      </p:pic>
      <p:pic>
        <p:nvPicPr>
          <p:cNvPr id="4" name="Tijdelijke aanduiding voor inhoud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BD511F0B-3EFF-40A1-9C2C-F8B4028E3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143914" y="1301062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1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961D1-F9DB-411D-9E18-CA23BF4F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Tijdelijke aanduiding voor inhoud 4" descr="Afbeelding met vloer, kind, klein, binnen&#10;&#10;Automatisch gegenereerde beschrijving">
            <a:extLst>
              <a:ext uri="{FF2B5EF4-FFF2-40B4-BE49-F238E27FC236}">
                <a16:creationId xmlns:a16="http://schemas.microsoft.com/office/drawing/2014/main" id="{04AE61C2-A73E-4288-893B-5735F0268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1" b="1830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Tijdelijke aanduiding voor inhoud 4" descr="Afbeelding met persoon, slaapkamer&#10;&#10;Automatisch gegenereerde beschrijving">
            <a:extLst>
              <a:ext uri="{FF2B5EF4-FFF2-40B4-BE49-F238E27FC236}">
                <a16:creationId xmlns:a16="http://schemas.microsoft.com/office/drawing/2014/main" id="{10B9ACBB-ED0D-4B80-8AD0-38CD9F7F6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r="28440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7" name="Afbeelding 6" descr="Afbeelding met kind, persoon, binnen, klein&#10;&#10;Automatisch gegenereerde beschrijving">
            <a:extLst>
              <a:ext uri="{FF2B5EF4-FFF2-40B4-BE49-F238E27FC236}">
                <a16:creationId xmlns:a16="http://schemas.microsoft.com/office/drawing/2014/main" id="{5492B523-9000-4E46-B2CF-BD84CD233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r="3" b="12926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B037167-F8C2-1430-E0BB-E0853CA17CB9}"/>
                  </a:ext>
                </a:extLst>
              </p14:cNvPr>
              <p14:cNvContentPartPr/>
              <p14:nvPr/>
            </p14:nvContentPartPr>
            <p14:xfrm>
              <a:off x="2822673" y="1040425"/>
              <a:ext cx="172800" cy="5364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B037167-F8C2-1430-E0BB-E0853CA17C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0673" y="896785"/>
                <a:ext cx="3164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65A6546E-9374-815C-B16E-ED35E540A6C1}"/>
                  </a:ext>
                </a:extLst>
              </p14:cNvPr>
              <p14:cNvContentPartPr/>
              <p14:nvPr/>
            </p14:nvContentPartPr>
            <p14:xfrm>
              <a:off x="4914633" y="1245625"/>
              <a:ext cx="194040" cy="2628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65A6546E-9374-815C-B16E-ED35E540A6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2633" y="1101625"/>
                <a:ext cx="33768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C917362-A352-5AD9-9FB2-638A3ABA3025}"/>
                  </a:ext>
                </a:extLst>
              </p14:cNvPr>
              <p14:cNvContentPartPr/>
              <p14:nvPr/>
            </p14:nvContentPartPr>
            <p14:xfrm>
              <a:off x="9805593" y="1103785"/>
              <a:ext cx="474120" cy="6192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C917362-A352-5AD9-9FB2-638A3ABA30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33593" y="959785"/>
                <a:ext cx="61776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BBA781E4-40FA-AF51-980E-6DACE1C6F19D}"/>
                  </a:ext>
                </a:extLst>
              </p14:cNvPr>
              <p14:cNvContentPartPr/>
              <p14:nvPr/>
            </p14:nvContentPartPr>
            <p14:xfrm>
              <a:off x="9317433" y="2097025"/>
              <a:ext cx="410400" cy="36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BBA781E4-40FA-AF51-980E-6DACE1C6F19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45433" y="1953025"/>
                <a:ext cx="5540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C92E6D06-F4C1-45F3-5C2F-2D8E671600C1}"/>
                  </a:ext>
                </a:extLst>
              </p14:cNvPr>
              <p14:cNvContentPartPr/>
              <p14:nvPr/>
            </p14:nvContentPartPr>
            <p14:xfrm>
              <a:off x="10574553" y="2748265"/>
              <a:ext cx="493200" cy="4248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C92E6D06-F4C1-45F3-5C2F-2D8E671600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02913" y="2604625"/>
                <a:ext cx="636840" cy="33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17413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412</Words>
  <Application>Microsoft Office PowerPoint</Application>
  <PresentationFormat>Breedbeeld</PresentationFormat>
  <Paragraphs>51</Paragraphs>
  <Slides>45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Kantoorthema</vt:lpstr>
      <vt:lpstr>PowerPoint-presentatie</vt:lpstr>
      <vt:lpstr>Wij wassen de haren van de baby</vt:lpstr>
      <vt:lpstr>PowerPoint-presentatie</vt:lpstr>
      <vt:lpstr>PowerPoint-presentatie</vt:lpstr>
      <vt:lpstr>PowerPoint-presentatie</vt:lpstr>
      <vt:lpstr>PowerPoint-presentatie</vt:lpstr>
      <vt:lpstr>Wij wassen de haren van de mammoet</vt:lpstr>
      <vt:lpstr>PowerPoint-presentatie</vt:lpstr>
      <vt:lpstr>PowerPoint-presentatie</vt:lpstr>
      <vt:lpstr>  Wij werken  in de kapsalon</vt:lpstr>
      <vt:lpstr>PowerPoint-presentatie</vt:lpstr>
      <vt:lpstr>PowerPoint-presentatie</vt:lpstr>
      <vt:lpstr>PowerPoint-presentatie</vt:lpstr>
      <vt:lpstr>Gesprek over het verzorgen van haren In groep 1-2  </vt:lpstr>
      <vt:lpstr>PowerPoint-presentatie</vt:lpstr>
      <vt:lpstr>Eigen ervaring </vt:lpstr>
      <vt:lpstr>Deze kapsels hebben wij</vt:lpstr>
      <vt:lpstr>Picture walk and talk </vt:lpstr>
      <vt:lpstr>Schrijven van ervaringsteksten We delen onze ervaringen en kennis </vt:lpstr>
      <vt:lpstr>  Film: Ernies barbershop</vt:lpstr>
      <vt:lpstr>Wij openen een kapsalon Dit doet de kapper en dit heeft de kapper nodig</vt:lpstr>
      <vt:lpstr>PowerPoint-presentatie</vt:lpstr>
      <vt:lpstr>Snuffellezen, dit moet de kapper weten</vt:lpstr>
      <vt:lpstr>PowerPoint-presentatie</vt:lpstr>
      <vt:lpstr>PowerPoint-presentatie</vt:lpstr>
      <vt:lpstr>PowerPoint-presentatie</vt:lpstr>
      <vt:lpstr>De klantenlijst</vt:lpstr>
      <vt:lpstr>Afrekenen</vt:lpstr>
      <vt:lpstr>Meer weten over kapsels</vt:lpstr>
      <vt:lpstr>We maken  een kapselboek voor de klanten </vt:lpstr>
      <vt:lpstr>En een kieskaart</vt:lpstr>
      <vt:lpstr>PowerPoint-presentatie</vt:lpstr>
      <vt:lpstr>Bronnenonderzoek, Wat is dat?</vt:lpstr>
      <vt:lpstr>Bronnenonderzoek,  Wat doe je met een droogkap</vt:lpstr>
      <vt:lpstr>Schrijven van een informatieve tekst</vt:lpstr>
      <vt:lpstr>Bronnenonderzoek, Hoe werkt de droogkap</vt:lpstr>
      <vt:lpstr>PowerPoint-presentatie</vt:lpstr>
      <vt:lpstr>We willen weten hoe je haren verft</vt:lpstr>
      <vt:lpstr>PowerPoint-presentatie</vt:lpstr>
      <vt:lpstr>               We bekijken een filmpje</vt:lpstr>
      <vt:lpstr>PowerPoint-presentatie</vt:lpstr>
      <vt:lpstr>We maken een script</vt:lpstr>
      <vt:lpstr>Regisseer spel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# De Activiteit | Hermien</dc:creator>
  <cp:lastModifiedBy># De Activiteit | Levineke</cp:lastModifiedBy>
  <cp:revision>5</cp:revision>
  <dcterms:created xsi:type="dcterms:W3CDTF">2022-01-17T10:46:12Z</dcterms:created>
  <dcterms:modified xsi:type="dcterms:W3CDTF">2023-01-30T12:25:51Z</dcterms:modified>
</cp:coreProperties>
</file>