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78" r:id="rId2"/>
    <p:sldId id="797" r:id="rId3"/>
    <p:sldId id="382" r:id="rId4"/>
    <p:sldId id="796" r:id="rId5"/>
    <p:sldId id="379" r:id="rId6"/>
    <p:sldId id="783" r:id="rId7"/>
    <p:sldId id="381" r:id="rId8"/>
    <p:sldId id="380" r:id="rId9"/>
    <p:sldId id="775" r:id="rId1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68" autoAdjust="0"/>
    <p:restoredTop sz="94660"/>
  </p:normalViewPr>
  <p:slideViewPr>
    <p:cSldViewPr snapToGrid="0">
      <p:cViewPr varScale="1">
        <p:scale>
          <a:sx n="61" d="100"/>
          <a:sy n="61" d="100"/>
        </p:scale>
        <p:origin x="83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038556-F60C-2D79-23AB-34D90BC4371E}"/>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AF17DB51-488D-A03F-65E6-DFA65EE26D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AC971882-B813-86FC-0854-0DBB6D4BB65A}"/>
              </a:ext>
            </a:extLst>
          </p:cNvPr>
          <p:cNvSpPr>
            <a:spLocks noGrp="1"/>
          </p:cNvSpPr>
          <p:nvPr>
            <p:ph type="dt" sz="half" idx="10"/>
          </p:nvPr>
        </p:nvSpPr>
        <p:spPr/>
        <p:txBody>
          <a:bodyPr/>
          <a:lstStyle/>
          <a:p>
            <a:fld id="{13EA2B16-B098-4FA5-AE7C-1A7B71749686}" type="datetimeFigureOut">
              <a:rPr lang="nl-NL" smtClean="0"/>
              <a:t>15-12-2022</a:t>
            </a:fld>
            <a:endParaRPr lang="nl-NL"/>
          </a:p>
        </p:txBody>
      </p:sp>
      <p:sp>
        <p:nvSpPr>
          <p:cNvPr id="5" name="Tijdelijke aanduiding voor voettekst 4">
            <a:extLst>
              <a:ext uri="{FF2B5EF4-FFF2-40B4-BE49-F238E27FC236}">
                <a16:creationId xmlns:a16="http://schemas.microsoft.com/office/drawing/2014/main" id="{B2E7A6D9-F495-B6A3-FD4C-C241847858F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DD105A5-D6A1-D304-220F-321EC1F820CD}"/>
              </a:ext>
            </a:extLst>
          </p:cNvPr>
          <p:cNvSpPr>
            <a:spLocks noGrp="1"/>
          </p:cNvSpPr>
          <p:nvPr>
            <p:ph type="sldNum" sz="quarter" idx="12"/>
          </p:nvPr>
        </p:nvSpPr>
        <p:spPr/>
        <p:txBody>
          <a:bodyPr/>
          <a:lstStyle/>
          <a:p>
            <a:fld id="{D712DA18-5597-418F-AF09-136E88F9F5E3}" type="slidenum">
              <a:rPr lang="nl-NL" smtClean="0"/>
              <a:t>‹nr.›</a:t>
            </a:fld>
            <a:endParaRPr lang="nl-NL"/>
          </a:p>
        </p:txBody>
      </p:sp>
    </p:spTree>
    <p:extLst>
      <p:ext uri="{BB962C8B-B14F-4D97-AF65-F5344CB8AC3E}">
        <p14:creationId xmlns:p14="http://schemas.microsoft.com/office/powerpoint/2010/main" val="3008369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A40BCF-BA20-C4A0-1912-F85F49963CCF}"/>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E2822516-1483-80C5-8D37-7414A17C4460}"/>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91BDFF5-7DDB-5BA8-3671-682FC720A0B6}"/>
              </a:ext>
            </a:extLst>
          </p:cNvPr>
          <p:cNvSpPr>
            <a:spLocks noGrp="1"/>
          </p:cNvSpPr>
          <p:nvPr>
            <p:ph type="dt" sz="half" idx="10"/>
          </p:nvPr>
        </p:nvSpPr>
        <p:spPr/>
        <p:txBody>
          <a:bodyPr/>
          <a:lstStyle/>
          <a:p>
            <a:fld id="{13EA2B16-B098-4FA5-AE7C-1A7B71749686}" type="datetimeFigureOut">
              <a:rPr lang="nl-NL" smtClean="0"/>
              <a:t>15-12-2022</a:t>
            </a:fld>
            <a:endParaRPr lang="nl-NL"/>
          </a:p>
        </p:txBody>
      </p:sp>
      <p:sp>
        <p:nvSpPr>
          <p:cNvPr id="5" name="Tijdelijke aanduiding voor voettekst 4">
            <a:extLst>
              <a:ext uri="{FF2B5EF4-FFF2-40B4-BE49-F238E27FC236}">
                <a16:creationId xmlns:a16="http://schemas.microsoft.com/office/drawing/2014/main" id="{8F54CFBB-021E-2159-39C1-9B75FF4F7C6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FF95BD2-047A-331C-E79E-8ECB451C30D3}"/>
              </a:ext>
            </a:extLst>
          </p:cNvPr>
          <p:cNvSpPr>
            <a:spLocks noGrp="1"/>
          </p:cNvSpPr>
          <p:nvPr>
            <p:ph type="sldNum" sz="quarter" idx="12"/>
          </p:nvPr>
        </p:nvSpPr>
        <p:spPr/>
        <p:txBody>
          <a:bodyPr/>
          <a:lstStyle/>
          <a:p>
            <a:fld id="{D712DA18-5597-418F-AF09-136E88F9F5E3}" type="slidenum">
              <a:rPr lang="nl-NL" smtClean="0"/>
              <a:t>‹nr.›</a:t>
            </a:fld>
            <a:endParaRPr lang="nl-NL"/>
          </a:p>
        </p:txBody>
      </p:sp>
    </p:spTree>
    <p:extLst>
      <p:ext uri="{BB962C8B-B14F-4D97-AF65-F5344CB8AC3E}">
        <p14:creationId xmlns:p14="http://schemas.microsoft.com/office/powerpoint/2010/main" val="3706959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63904652-61B0-52B8-339E-30441B32420E}"/>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4E6D0ABF-E684-1ADE-F1E0-7848E12C38BA}"/>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67E51C1-C399-3DD9-73C5-B1A81908030F}"/>
              </a:ext>
            </a:extLst>
          </p:cNvPr>
          <p:cNvSpPr>
            <a:spLocks noGrp="1"/>
          </p:cNvSpPr>
          <p:nvPr>
            <p:ph type="dt" sz="half" idx="10"/>
          </p:nvPr>
        </p:nvSpPr>
        <p:spPr/>
        <p:txBody>
          <a:bodyPr/>
          <a:lstStyle/>
          <a:p>
            <a:fld id="{13EA2B16-B098-4FA5-AE7C-1A7B71749686}" type="datetimeFigureOut">
              <a:rPr lang="nl-NL" smtClean="0"/>
              <a:t>15-12-2022</a:t>
            </a:fld>
            <a:endParaRPr lang="nl-NL"/>
          </a:p>
        </p:txBody>
      </p:sp>
      <p:sp>
        <p:nvSpPr>
          <p:cNvPr id="5" name="Tijdelijke aanduiding voor voettekst 4">
            <a:extLst>
              <a:ext uri="{FF2B5EF4-FFF2-40B4-BE49-F238E27FC236}">
                <a16:creationId xmlns:a16="http://schemas.microsoft.com/office/drawing/2014/main" id="{E960770F-8475-B763-C852-4D90B899AEF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B436E14-2258-1698-996B-3BA31769B555}"/>
              </a:ext>
            </a:extLst>
          </p:cNvPr>
          <p:cNvSpPr>
            <a:spLocks noGrp="1"/>
          </p:cNvSpPr>
          <p:nvPr>
            <p:ph type="sldNum" sz="quarter" idx="12"/>
          </p:nvPr>
        </p:nvSpPr>
        <p:spPr/>
        <p:txBody>
          <a:bodyPr/>
          <a:lstStyle/>
          <a:p>
            <a:fld id="{D712DA18-5597-418F-AF09-136E88F9F5E3}" type="slidenum">
              <a:rPr lang="nl-NL" smtClean="0"/>
              <a:t>‹nr.›</a:t>
            </a:fld>
            <a:endParaRPr lang="nl-NL"/>
          </a:p>
        </p:txBody>
      </p:sp>
    </p:spTree>
    <p:extLst>
      <p:ext uri="{BB962C8B-B14F-4D97-AF65-F5344CB8AC3E}">
        <p14:creationId xmlns:p14="http://schemas.microsoft.com/office/powerpoint/2010/main" val="443448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476B4A-B04C-2AC9-EA1C-A300168B2EC1}"/>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C61CF882-A7E2-6419-7B1B-0CD7321A69A7}"/>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AB002A4-3CE5-B957-EAAC-B902604FF09F}"/>
              </a:ext>
            </a:extLst>
          </p:cNvPr>
          <p:cNvSpPr>
            <a:spLocks noGrp="1"/>
          </p:cNvSpPr>
          <p:nvPr>
            <p:ph type="dt" sz="half" idx="10"/>
          </p:nvPr>
        </p:nvSpPr>
        <p:spPr/>
        <p:txBody>
          <a:bodyPr/>
          <a:lstStyle/>
          <a:p>
            <a:fld id="{13EA2B16-B098-4FA5-AE7C-1A7B71749686}" type="datetimeFigureOut">
              <a:rPr lang="nl-NL" smtClean="0"/>
              <a:t>15-12-2022</a:t>
            </a:fld>
            <a:endParaRPr lang="nl-NL"/>
          </a:p>
        </p:txBody>
      </p:sp>
      <p:sp>
        <p:nvSpPr>
          <p:cNvPr id="5" name="Tijdelijke aanduiding voor voettekst 4">
            <a:extLst>
              <a:ext uri="{FF2B5EF4-FFF2-40B4-BE49-F238E27FC236}">
                <a16:creationId xmlns:a16="http://schemas.microsoft.com/office/drawing/2014/main" id="{D4434110-B67E-1CB1-170B-F1A0F00BC81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6CF773F-B98F-0144-E482-2799561D502B}"/>
              </a:ext>
            </a:extLst>
          </p:cNvPr>
          <p:cNvSpPr>
            <a:spLocks noGrp="1"/>
          </p:cNvSpPr>
          <p:nvPr>
            <p:ph type="sldNum" sz="quarter" idx="12"/>
          </p:nvPr>
        </p:nvSpPr>
        <p:spPr/>
        <p:txBody>
          <a:bodyPr/>
          <a:lstStyle/>
          <a:p>
            <a:fld id="{D712DA18-5597-418F-AF09-136E88F9F5E3}" type="slidenum">
              <a:rPr lang="nl-NL" smtClean="0"/>
              <a:t>‹nr.›</a:t>
            </a:fld>
            <a:endParaRPr lang="nl-NL"/>
          </a:p>
        </p:txBody>
      </p:sp>
    </p:spTree>
    <p:extLst>
      <p:ext uri="{BB962C8B-B14F-4D97-AF65-F5344CB8AC3E}">
        <p14:creationId xmlns:p14="http://schemas.microsoft.com/office/powerpoint/2010/main" val="1060091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DBC929-0AAF-75C0-7C5E-F952A44F3308}"/>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A6662595-F30C-4A0B-B5DF-A7F75ECDC80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F2253873-0CA6-0121-B086-4C2ABCABDB90}"/>
              </a:ext>
            </a:extLst>
          </p:cNvPr>
          <p:cNvSpPr>
            <a:spLocks noGrp="1"/>
          </p:cNvSpPr>
          <p:nvPr>
            <p:ph type="dt" sz="half" idx="10"/>
          </p:nvPr>
        </p:nvSpPr>
        <p:spPr/>
        <p:txBody>
          <a:bodyPr/>
          <a:lstStyle/>
          <a:p>
            <a:fld id="{13EA2B16-B098-4FA5-AE7C-1A7B71749686}" type="datetimeFigureOut">
              <a:rPr lang="nl-NL" smtClean="0"/>
              <a:t>15-12-2022</a:t>
            </a:fld>
            <a:endParaRPr lang="nl-NL"/>
          </a:p>
        </p:txBody>
      </p:sp>
      <p:sp>
        <p:nvSpPr>
          <p:cNvPr id="5" name="Tijdelijke aanduiding voor voettekst 4">
            <a:extLst>
              <a:ext uri="{FF2B5EF4-FFF2-40B4-BE49-F238E27FC236}">
                <a16:creationId xmlns:a16="http://schemas.microsoft.com/office/drawing/2014/main" id="{1AFCE472-93C8-1420-50B2-73E572B4C3F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22FBAC9-335E-0996-7A78-32D7895CEA0F}"/>
              </a:ext>
            </a:extLst>
          </p:cNvPr>
          <p:cNvSpPr>
            <a:spLocks noGrp="1"/>
          </p:cNvSpPr>
          <p:nvPr>
            <p:ph type="sldNum" sz="quarter" idx="12"/>
          </p:nvPr>
        </p:nvSpPr>
        <p:spPr/>
        <p:txBody>
          <a:bodyPr/>
          <a:lstStyle/>
          <a:p>
            <a:fld id="{D712DA18-5597-418F-AF09-136E88F9F5E3}" type="slidenum">
              <a:rPr lang="nl-NL" smtClean="0"/>
              <a:t>‹nr.›</a:t>
            </a:fld>
            <a:endParaRPr lang="nl-NL"/>
          </a:p>
        </p:txBody>
      </p:sp>
    </p:spTree>
    <p:extLst>
      <p:ext uri="{BB962C8B-B14F-4D97-AF65-F5344CB8AC3E}">
        <p14:creationId xmlns:p14="http://schemas.microsoft.com/office/powerpoint/2010/main" val="3209950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2F1F25-821D-5058-3E8D-592A84556E6C}"/>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E4FB89CE-3F60-3F2E-CFBC-D27BB4873561}"/>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2C02E713-E48A-74CD-FD10-3DFBA0D06A1D}"/>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79520209-5274-9605-054A-448AB3CF25E8}"/>
              </a:ext>
            </a:extLst>
          </p:cNvPr>
          <p:cNvSpPr>
            <a:spLocks noGrp="1"/>
          </p:cNvSpPr>
          <p:nvPr>
            <p:ph type="dt" sz="half" idx="10"/>
          </p:nvPr>
        </p:nvSpPr>
        <p:spPr/>
        <p:txBody>
          <a:bodyPr/>
          <a:lstStyle/>
          <a:p>
            <a:fld id="{13EA2B16-B098-4FA5-AE7C-1A7B71749686}" type="datetimeFigureOut">
              <a:rPr lang="nl-NL" smtClean="0"/>
              <a:t>15-12-2022</a:t>
            </a:fld>
            <a:endParaRPr lang="nl-NL"/>
          </a:p>
        </p:txBody>
      </p:sp>
      <p:sp>
        <p:nvSpPr>
          <p:cNvPr id="6" name="Tijdelijke aanduiding voor voettekst 5">
            <a:extLst>
              <a:ext uri="{FF2B5EF4-FFF2-40B4-BE49-F238E27FC236}">
                <a16:creationId xmlns:a16="http://schemas.microsoft.com/office/drawing/2014/main" id="{C7121F67-F28C-C91C-B62B-21800257F7EA}"/>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470D9EB1-A74F-205A-6857-28779CE3C4A8}"/>
              </a:ext>
            </a:extLst>
          </p:cNvPr>
          <p:cNvSpPr>
            <a:spLocks noGrp="1"/>
          </p:cNvSpPr>
          <p:nvPr>
            <p:ph type="sldNum" sz="quarter" idx="12"/>
          </p:nvPr>
        </p:nvSpPr>
        <p:spPr/>
        <p:txBody>
          <a:bodyPr/>
          <a:lstStyle/>
          <a:p>
            <a:fld id="{D712DA18-5597-418F-AF09-136E88F9F5E3}" type="slidenum">
              <a:rPr lang="nl-NL" smtClean="0"/>
              <a:t>‹nr.›</a:t>
            </a:fld>
            <a:endParaRPr lang="nl-NL"/>
          </a:p>
        </p:txBody>
      </p:sp>
    </p:spTree>
    <p:extLst>
      <p:ext uri="{BB962C8B-B14F-4D97-AF65-F5344CB8AC3E}">
        <p14:creationId xmlns:p14="http://schemas.microsoft.com/office/powerpoint/2010/main" val="55319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216B08-435E-B6E0-91F5-96C4C70F687C}"/>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509219F3-E34A-59C4-0467-227F60A763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C6A503D6-DD2C-70B1-04E2-A5FF243E8D3E}"/>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C3C0585D-3422-60BF-614B-D6BC630CB0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44AFB3FA-BD05-1E15-CDF4-09ACA0E66003}"/>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A025DC07-FD6B-738A-F777-7A6940EFD192}"/>
              </a:ext>
            </a:extLst>
          </p:cNvPr>
          <p:cNvSpPr>
            <a:spLocks noGrp="1"/>
          </p:cNvSpPr>
          <p:nvPr>
            <p:ph type="dt" sz="half" idx="10"/>
          </p:nvPr>
        </p:nvSpPr>
        <p:spPr/>
        <p:txBody>
          <a:bodyPr/>
          <a:lstStyle/>
          <a:p>
            <a:fld id="{13EA2B16-B098-4FA5-AE7C-1A7B71749686}" type="datetimeFigureOut">
              <a:rPr lang="nl-NL" smtClean="0"/>
              <a:t>15-12-2022</a:t>
            </a:fld>
            <a:endParaRPr lang="nl-NL"/>
          </a:p>
        </p:txBody>
      </p:sp>
      <p:sp>
        <p:nvSpPr>
          <p:cNvPr id="8" name="Tijdelijke aanduiding voor voettekst 7">
            <a:extLst>
              <a:ext uri="{FF2B5EF4-FFF2-40B4-BE49-F238E27FC236}">
                <a16:creationId xmlns:a16="http://schemas.microsoft.com/office/drawing/2014/main" id="{00228C6C-E984-38C7-944C-EE7BB8DC9EB2}"/>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556EDA7F-E69D-33BA-F6D0-9D5B18D912C1}"/>
              </a:ext>
            </a:extLst>
          </p:cNvPr>
          <p:cNvSpPr>
            <a:spLocks noGrp="1"/>
          </p:cNvSpPr>
          <p:nvPr>
            <p:ph type="sldNum" sz="quarter" idx="12"/>
          </p:nvPr>
        </p:nvSpPr>
        <p:spPr/>
        <p:txBody>
          <a:bodyPr/>
          <a:lstStyle/>
          <a:p>
            <a:fld id="{D712DA18-5597-418F-AF09-136E88F9F5E3}" type="slidenum">
              <a:rPr lang="nl-NL" smtClean="0"/>
              <a:t>‹nr.›</a:t>
            </a:fld>
            <a:endParaRPr lang="nl-NL"/>
          </a:p>
        </p:txBody>
      </p:sp>
    </p:spTree>
    <p:extLst>
      <p:ext uri="{BB962C8B-B14F-4D97-AF65-F5344CB8AC3E}">
        <p14:creationId xmlns:p14="http://schemas.microsoft.com/office/powerpoint/2010/main" val="4170716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896B70-1B53-CE4F-B191-1550F90A856F}"/>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35CF94EA-E9B7-DBB0-5415-59EB754E8936}"/>
              </a:ext>
            </a:extLst>
          </p:cNvPr>
          <p:cNvSpPr>
            <a:spLocks noGrp="1"/>
          </p:cNvSpPr>
          <p:nvPr>
            <p:ph type="dt" sz="half" idx="10"/>
          </p:nvPr>
        </p:nvSpPr>
        <p:spPr/>
        <p:txBody>
          <a:bodyPr/>
          <a:lstStyle/>
          <a:p>
            <a:fld id="{13EA2B16-B098-4FA5-AE7C-1A7B71749686}" type="datetimeFigureOut">
              <a:rPr lang="nl-NL" smtClean="0"/>
              <a:t>15-12-2022</a:t>
            </a:fld>
            <a:endParaRPr lang="nl-NL"/>
          </a:p>
        </p:txBody>
      </p:sp>
      <p:sp>
        <p:nvSpPr>
          <p:cNvPr id="4" name="Tijdelijke aanduiding voor voettekst 3">
            <a:extLst>
              <a:ext uri="{FF2B5EF4-FFF2-40B4-BE49-F238E27FC236}">
                <a16:creationId xmlns:a16="http://schemas.microsoft.com/office/drawing/2014/main" id="{F90A0923-5C79-748F-3E10-33127C356088}"/>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C7836F27-81BA-6527-3966-427E98F6A6DF}"/>
              </a:ext>
            </a:extLst>
          </p:cNvPr>
          <p:cNvSpPr>
            <a:spLocks noGrp="1"/>
          </p:cNvSpPr>
          <p:nvPr>
            <p:ph type="sldNum" sz="quarter" idx="12"/>
          </p:nvPr>
        </p:nvSpPr>
        <p:spPr/>
        <p:txBody>
          <a:bodyPr/>
          <a:lstStyle/>
          <a:p>
            <a:fld id="{D712DA18-5597-418F-AF09-136E88F9F5E3}" type="slidenum">
              <a:rPr lang="nl-NL" smtClean="0"/>
              <a:t>‹nr.›</a:t>
            </a:fld>
            <a:endParaRPr lang="nl-NL"/>
          </a:p>
        </p:txBody>
      </p:sp>
    </p:spTree>
    <p:extLst>
      <p:ext uri="{BB962C8B-B14F-4D97-AF65-F5344CB8AC3E}">
        <p14:creationId xmlns:p14="http://schemas.microsoft.com/office/powerpoint/2010/main" val="935674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61F7881A-DD19-8C28-E807-2B7A5B4D4C0A}"/>
              </a:ext>
            </a:extLst>
          </p:cNvPr>
          <p:cNvSpPr>
            <a:spLocks noGrp="1"/>
          </p:cNvSpPr>
          <p:nvPr>
            <p:ph type="dt" sz="half" idx="10"/>
          </p:nvPr>
        </p:nvSpPr>
        <p:spPr/>
        <p:txBody>
          <a:bodyPr/>
          <a:lstStyle/>
          <a:p>
            <a:fld id="{13EA2B16-B098-4FA5-AE7C-1A7B71749686}" type="datetimeFigureOut">
              <a:rPr lang="nl-NL" smtClean="0"/>
              <a:t>15-12-2022</a:t>
            </a:fld>
            <a:endParaRPr lang="nl-NL"/>
          </a:p>
        </p:txBody>
      </p:sp>
      <p:sp>
        <p:nvSpPr>
          <p:cNvPr id="3" name="Tijdelijke aanduiding voor voettekst 2">
            <a:extLst>
              <a:ext uri="{FF2B5EF4-FFF2-40B4-BE49-F238E27FC236}">
                <a16:creationId xmlns:a16="http://schemas.microsoft.com/office/drawing/2014/main" id="{945AFBE9-5BF1-F677-482F-3AC60B373758}"/>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9A7738A4-EF35-B759-9E19-10DF78D60A9A}"/>
              </a:ext>
            </a:extLst>
          </p:cNvPr>
          <p:cNvSpPr>
            <a:spLocks noGrp="1"/>
          </p:cNvSpPr>
          <p:nvPr>
            <p:ph type="sldNum" sz="quarter" idx="12"/>
          </p:nvPr>
        </p:nvSpPr>
        <p:spPr/>
        <p:txBody>
          <a:bodyPr/>
          <a:lstStyle/>
          <a:p>
            <a:fld id="{D712DA18-5597-418F-AF09-136E88F9F5E3}" type="slidenum">
              <a:rPr lang="nl-NL" smtClean="0"/>
              <a:t>‹nr.›</a:t>
            </a:fld>
            <a:endParaRPr lang="nl-NL"/>
          </a:p>
        </p:txBody>
      </p:sp>
    </p:spTree>
    <p:extLst>
      <p:ext uri="{BB962C8B-B14F-4D97-AF65-F5344CB8AC3E}">
        <p14:creationId xmlns:p14="http://schemas.microsoft.com/office/powerpoint/2010/main" val="4286700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418DBE-CB24-D13B-4A15-B57E237F64A6}"/>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AF2385E5-E02E-50A6-9C4E-5CB5A0EC87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BF6F3120-68AF-94E6-4900-08C3807123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8CBD8C14-4709-6F66-94B5-A9FB60E5ADB1}"/>
              </a:ext>
            </a:extLst>
          </p:cNvPr>
          <p:cNvSpPr>
            <a:spLocks noGrp="1"/>
          </p:cNvSpPr>
          <p:nvPr>
            <p:ph type="dt" sz="half" idx="10"/>
          </p:nvPr>
        </p:nvSpPr>
        <p:spPr/>
        <p:txBody>
          <a:bodyPr/>
          <a:lstStyle/>
          <a:p>
            <a:fld id="{13EA2B16-B098-4FA5-AE7C-1A7B71749686}" type="datetimeFigureOut">
              <a:rPr lang="nl-NL" smtClean="0"/>
              <a:t>15-12-2022</a:t>
            </a:fld>
            <a:endParaRPr lang="nl-NL"/>
          </a:p>
        </p:txBody>
      </p:sp>
      <p:sp>
        <p:nvSpPr>
          <p:cNvPr id="6" name="Tijdelijke aanduiding voor voettekst 5">
            <a:extLst>
              <a:ext uri="{FF2B5EF4-FFF2-40B4-BE49-F238E27FC236}">
                <a16:creationId xmlns:a16="http://schemas.microsoft.com/office/drawing/2014/main" id="{026A325C-FDEA-B578-CE90-0E7733128B7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117C252-E6C6-63B2-1FF2-ECCE14904266}"/>
              </a:ext>
            </a:extLst>
          </p:cNvPr>
          <p:cNvSpPr>
            <a:spLocks noGrp="1"/>
          </p:cNvSpPr>
          <p:nvPr>
            <p:ph type="sldNum" sz="quarter" idx="12"/>
          </p:nvPr>
        </p:nvSpPr>
        <p:spPr/>
        <p:txBody>
          <a:bodyPr/>
          <a:lstStyle/>
          <a:p>
            <a:fld id="{D712DA18-5597-418F-AF09-136E88F9F5E3}" type="slidenum">
              <a:rPr lang="nl-NL" smtClean="0"/>
              <a:t>‹nr.›</a:t>
            </a:fld>
            <a:endParaRPr lang="nl-NL"/>
          </a:p>
        </p:txBody>
      </p:sp>
    </p:spTree>
    <p:extLst>
      <p:ext uri="{BB962C8B-B14F-4D97-AF65-F5344CB8AC3E}">
        <p14:creationId xmlns:p14="http://schemas.microsoft.com/office/powerpoint/2010/main" val="1259792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A9AFC-AF72-57E6-0315-C144A2089FF3}"/>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42205C12-2CF7-CD46-BAF9-BD07F8C1B6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8564554D-D8CD-D273-102C-1CB756BCAB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ED7AB9FF-F4EB-CE69-B1D8-7D242417540A}"/>
              </a:ext>
            </a:extLst>
          </p:cNvPr>
          <p:cNvSpPr>
            <a:spLocks noGrp="1"/>
          </p:cNvSpPr>
          <p:nvPr>
            <p:ph type="dt" sz="half" idx="10"/>
          </p:nvPr>
        </p:nvSpPr>
        <p:spPr/>
        <p:txBody>
          <a:bodyPr/>
          <a:lstStyle/>
          <a:p>
            <a:fld id="{13EA2B16-B098-4FA5-AE7C-1A7B71749686}" type="datetimeFigureOut">
              <a:rPr lang="nl-NL" smtClean="0"/>
              <a:t>15-12-2022</a:t>
            </a:fld>
            <a:endParaRPr lang="nl-NL"/>
          </a:p>
        </p:txBody>
      </p:sp>
      <p:sp>
        <p:nvSpPr>
          <p:cNvPr id="6" name="Tijdelijke aanduiding voor voettekst 5">
            <a:extLst>
              <a:ext uri="{FF2B5EF4-FFF2-40B4-BE49-F238E27FC236}">
                <a16:creationId xmlns:a16="http://schemas.microsoft.com/office/drawing/2014/main" id="{0F3B9627-7A91-DC4B-2412-66F94017D257}"/>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92EC32AC-4AE6-C8E1-C969-A417B60547E4}"/>
              </a:ext>
            </a:extLst>
          </p:cNvPr>
          <p:cNvSpPr>
            <a:spLocks noGrp="1"/>
          </p:cNvSpPr>
          <p:nvPr>
            <p:ph type="sldNum" sz="quarter" idx="12"/>
          </p:nvPr>
        </p:nvSpPr>
        <p:spPr/>
        <p:txBody>
          <a:bodyPr/>
          <a:lstStyle/>
          <a:p>
            <a:fld id="{D712DA18-5597-418F-AF09-136E88F9F5E3}" type="slidenum">
              <a:rPr lang="nl-NL" smtClean="0"/>
              <a:t>‹nr.›</a:t>
            </a:fld>
            <a:endParaRPr lang="nl-NL"/>
          </a:p>
        </p:txBody>
      </p:sp>
    </p:spTree>
    <p:extLst>
      <p:ext uri="{BB962C8B-B14F-4D97-AF65-F5344CB8AC3E}">
        <p14:creationId xmlns:p14="http://schemas.microsoft.com/office/powerpoint/2010/main" val="91086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C9E93D3-93CC-B44C-7F65-B54E8A8DB6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64D9F0E9-10EA-53AB-A2A6-4B5D1ED154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7BBE477-D8A1-47B6-78D6-0D843486C1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EA2B16-B098-4FA5-AE7C-1A7B71749686}" type="datetimeFigureOut">
              <a:rPr lang="nl-NL" smtClean="0"/>
              <a:t>15-12-2022</a:t>
            </a:fld>
            <a:endParaRPr lang="nl-NL"/>
          </a:p>
        </p:txBody>
      </p:sp>
      <p:sp>
        <p:nvSpPr>
          <p:cNvPr id="5" name="Tijdelijke aanduiding voor voettekst 4">
            <a:extLst>
              <a:ext uri="{FF2B5EF4-FFF2-40B4-BE49-F238E27FC236}">
                <a16:creationId xmlns:a16="http://schemas.microsoft.com/office/drawing/2014/main" id="{D76198AF-FA8E-47A1-7BD3-B778B050BA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28FBB6B7-BEF3-19F7-EE26-D4C4781FC8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12DA18-5597-418F-AF09-136E88F9F5E3}" type="slidenum">
              <a:rPr lang="nl-NL" smtClean="0"/>
              <a:t>‹nr.›</a:t>
            </a:fld>
            <a:endParaRPr lang="nl-NL"/>
          </a:p>
        </p:txBody>
      </p:sp>
    </p:spTree>
    <p:extLst>
      <p:ext uri="{BB962C8B-B14F-4D97-AF65-F5344CB8AC3E}">
        <p14:creationId xmlns:p14="http://schemas.microsoft.com/office/powerpoint/2010/main" val="8916196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138AF6-631E-42A0-90BD-DAF3634F3AFF}"/>
              </a:ext>
            </a:extLst>
          </p:cNvPr>
          <p:cNvSpPr>
            <a:spLocks noGrp="1"/>
          </p:cNvSpPr>
          <p:nvPr>
            <p:ph type="title"/>
          </p:nvPr>
        </p:nvSpPr>
        <p:spPr/>
        <p:txBody>
          <a:bodyPr/>
          <a:lstStyle/>
          <a:p>
            <a:r>
              <a:rPr lang="nl-NL" dirty="0"/>
              <a:t>Wij zijn archeoloog..</a:t>
            </a:r>
          </a:p>
        </p:txBody>
      </p:sp>
      <p:pic>
        <p:nvPicPr>
          <p:cNvPr id="5" name="Tijdelijke aanduiding voor inhoud 4">
            <a:extLst>
              <a:ext uri="{FF2B5EF4-FFF2-40B4-BE49-F238E27FC236}">
                <a16:creationId xmlns:a16="http://schemas.microsoft.com/office/drawing/2014/main" id="{1BD9A1B3-F8B5-40AF-B10C-F9E9A8EE36F9}"/>
              </a:ext>
            </a:extLst>
          </p:cNvPr>
          <p:cNvPicPr>
            <a:picLocks noGrp="1" noChangeAspect="1"/>
          </p:cNvPicPr>
          <p:nvPr>
            <p:ph idx="1"/>
          </p:nvPr>
        </p:nvPicPr>
        <p:blipFill>
          <a:blip r:embed="rId2" cstate="print">
            <a:extLst>
              <a:ext uri="{28A0092B-C50C-407E-A947-70E740481C1C}">
                <a14:useLocalDpi xmlns:a14="http://schemas.microsoft.com/office/drawing/2010/main"/>
              </a:ext>
            </a:extLst>
          </a:blip>
          <a:stretch>
            <a:fillRect/>
          </a:stretch>
        </p:blipFill>
        <p:spPr>
          <a:xfrm rot="5400000">
            <a:off x="5344787" y="1758375"/>
            <a:ext cx="4597775" cy="3448330"/>
          </a:xfrm>
        </p:spPr>
      </p:pic>
    </p:spTree>
    <p:extLst>
      <p:ext uri="{BB962C8B-B14F-4D97-AF65-F5344CB8AC3E}">
        <p14:creationId xmlns:p14="http://schemas.microsoft.com/office/powerpoint/2010/main" val="442595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0077BF-ED65-426A-8478-156FE575B6EC}"/>
              </a:ext>
            </a:extLst>
          </p:cNvPr>
          <p:cNvSpPr>
            <a:spLocks noGrp="1"/>
          </p:cNvSpPr>
          <p:nvPr>
            <p:ph type="title"/>
          </p:nvPr>
        </p:nvSpPr>
        <p:spPr/>
        <p:txBody>
          <a:bodyPr/>
          <a:lstStyle/>
          <a:p>
            <a:r>
              <a:rPr lang="nl-NL" dirty="0"/>
              <a:t>Plannen maken doen je zo…</a:t>
            </a:r>
          </a:p>
        </p:txBody>
      </p:sp>
      <p:sp>
        <p:nvSpPr>
          <p:cNvPr id="3" name="Tijdelijke aanduiding voor inhoud 2">
            <a:extLst>
              <a:ext uri="{FF2B5EF4-FFF2-40B4-BE49-F238E27FC236}">
                <a16:creationId xmlns:a16="http://schemas.microsoft.com/office/drawing/2014/main" id="{F6B4C4DD-D770-48C3-9501-23341E952513}"/>
              </a:ext>
            </a:extLst>
          </p:cNvPr>
          <p:cNvSpPr>
            <a:spLocks noGrp="1"/>
          </p:cNvSpPr>
          <p:nvPr>
            <p:ph idx="1"/>
          </p:nvPr>
        </p:nvSpPr>
        <p:spPr/>
        <p:txBody>
          <a:bodyPr>
            <a:normAutofit fontScale="85000" lnSpcReduction="20000"/>
          </a:bodyPr>
          <a:lstStyle/>
          <a:p>
            <a:pPr marL="0" indent="0">
              <a:buNone/>
            </a:pPr>
            <a:r>
              <a:rPr lang="nl-NL" dirty="0"/>
              <a:t>‘Gisteren hebben we met elkaar het boek De archeoloog gelezen om erachter te komen wat archeologen nu precies doen. De antwoorden hebben we op de vragenwand gezet. Daar gaan we vandaag mee verder. Wat zijn de plannen voor vandaag: een paar kinderen gaan straks weer even in het boek kijken en daarna met mij als archeoloog aan het werk op de vindplaats. Bij het buitenspelen kan iedereen weer op zoek naar interessante vondsten in de zandbak. We hebben al veel gevonden en daar zijn ook al verhalen bij gemaakt. Wie gaan daar vandaag mee verder? Joris en Luuk dachten dat hun scherf van een kasteel was. Zij hebben gisteren in de boeken gekeken en een kasteel gevonden die dat zou kunnen zijn. Willen jullie dat kasteel met de kleine blokjes maken en aangeven waar jullie steen dan zou kunnen zitten? We zijn nieuwsgierig en kijken straks graag met jullie mee. In de zandtafel gaan we leren hoe je net als een echte archeoloog je vondst het best kunt documenteren. Archeologen verdelen hun werkveld in vakken en schrijven dan precies op waar ze wat gevonden hebben. Bij de watertafel maken we alle vondsten van gisteren schoon en tekenen/schrijven we hoe ze er precies uitzien. Wie gaan dat vandaag doen?‘</a:t>
            </a:r>
          </a:p>
        </p:txBody>
      </p:sp>
    </p:spTree>
    <p:extLst>
      <p:ext uri="{BB962C8B-B14F-4D97-AF65-F5344CB8AC3E}">
        <p14:creationId xmlns:p14="http://schemas.microsoft.com/office/powerpoint/2010/main" val="775920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71A11E-2152-487A-87EB-FFE6553755FF}"/>
              </a:ext>
            </a:extLst>
          </p:cNvPr>
          <p:cNvSpPr>
            <a:spLocks noGrp="1"/>
          </p:cNvSpPr>
          <p:nvPr>
            <p:ph type="title"/>
          </p:nvPr>
        </p:nvSpPr>
        <p:spPr/>
        <p:txBody>
          <a:bodyPr/>
          <a:lstStyle/>
          <a:p>
            <a:endParaRPr lang="nl-NL" dirty="0"/>
          </a:p>
        </p:txBody>
      </p:sp>
      <p:pic>
        <p:nvPicPr>
          <p:cNvPr id="9" name="Tijdelijke aanduiding voor inhoud 8" descr="Afbeelding met persoon, kind, klein, jongen&#10;&#10;Beschrijving is gegenereerd met zeer hoge betrouwbaarheid">
            <a:extLst>
              <a:ext uri="{FF2B5EF4-FFF2-40B4-BE49-F238E27FC236}">
                <a16:creationId xmlns:a16="http://schemas.microsoft.com/office/drawing/2014/main" id="{4BC7045A-0D03-4CD0-9ED4-19DEB48AB246}"/>
              </a:ext>
            </a:extLst>
          </p:cNvPr>
          <p:cNvPicPr>
            <a:picLocks noGrp="1" noChangeAspect="1"/>
          </p:cNvPicPr>
          <p:nvPr>
            <p:ph idx="1"/>
          </p:nvPr>
        </p:nvPicPr>
        <p:blipFill>
          <a:blip r:embed="rId2" cstate="print">
            <a:extLst>
              <a:ext uri="{28A0092B-C50C-407E-A947-70E740481C1C}">
                <a14:useLocalDpi xmlns:a14="http://schemas.microsoft.com/office/drawing/2010/main"/>
              </a:ext>
            </a:extLst>
          </a:blip>
          <a:stretch>
            <a:fillRect/>
          </a:stretch>
        </p:blipFill>
        <p:spPr>
          <a:xfrm>
            <a:off x="2626307" y="890719"/>
            <a:ext cx="6939389" cy="5204542"/>
          </a:xfrm>
        </p:spPr>
      </p:pic>
    </p:spTree>
    <p:extLst>
      <p:ext uri="{BB962C8B-B14F-4D97-AF65-F5344CB8AC3E}">
        <p14:creationId xmlns:p14="http://schemas.microsoft.com/office/powerpoint/2010/main" val="40121987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30379E-7A0A-418D-B6D2-F16341A0C1E1}"/>
              </a:ext>
            </a:extLst>
          </p:cNvPr>
          <p:cNvSpPr>
            <a:spLocks noGrp="1"/>
          </p:cNvSpPr>
          <p:nvPr>
            <p:ph type="title"/>
          </p:nvPr>
        </p:nvSpPr>
        <p:spPr/>
        <p:txBody>
          <a:bodyPr/>
          <a:lstStyle/>
          <a:p>
            <a:endParaRPr lang="nl-NL"/>
          </a:p>
        </p:txBody>
      </p:sp>
      <p:pic>
        <p:nvPicPr>
          <p:cNvPr id="4" name="Tijdelijke aanduiding voor inhoud 3">
            <a:extLst>
              <a:ext uri="{FF2B5EF4-FFF2-40B4-BE49-F238E27FC236}">
                <a16:creationId xmlns:a16="http://schemas.microsoft.com/office/drawing/2014/main" id="{21A30BB1-5ED6-487E-9350-2CB0F97E73D3}"/>
              </a:ext>
            </a:extLst>
          </p:cNvPr>
          <p:cNvPicPr>
            <a:picLocks noGrp="1" noChangeAspect="1"/>
          </p:cNvPicPr>
          <p:nvPr>
            <p:ph idx="1"/>
          </p:nvPr>
        </p:nvPicPr>
        <p:blipFill rotWithShape="1">
          <a:blip r:embed="rId2"/>
          <a:srcRect l="36026" t="39502" r="37043" b="34285"/>
          <a:stretch/>
        </p:blipFill>
        <p:spPr>
          <a:xfrm>
            <a:off x="2690568" y="2125267"/>
            <a:ext cx="6278252" cy="3437415"/>
          </a:xfrm>
          <a:prstGeom prst="rect">
            <a:avLst/>
          </a:prstGeom>
        </p:spPr>
      </p:pic>
    </p:spTree>
    <p:extLst>
      <p:ext uri="{BB962C8B-B14F-4D97-AF65-F5344CB8AC3E}">
        <p14:creationId xmlns:p14="http://schemas.microsoft.com/office/powerpoint/2010/main" val="441767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8570CB-D3C7-4209-8B11-FA71C8C631C8}"/>
              </a:ext>
            </a:extLst>
          </p:cNvPr>
          <p:cNvSpPr>
            <a:spLocks noGrp="1"/>
          </p:cNvSpPr>
          <p:nvPr>
            <p:ph type="title"/>
          </p:nvPr>
        </p:nvSpPr>
        <p:spPr/>
        <p:txBody>
          <a:bodyPr/>
          <a:lstStyle/>
          <a:p>
            <a:endParaRPr lang="nl-NL"/>
          </a:p>
        </p:txBody>
      </p:sp>
      <p:pic>
        <p:nvPicPr>
          <p:cNvPr id="5" name="Tijdelijke aanduiding voor inhoud 4" descr="Afbeelding met persoon, binnen, kind, man&#10;&#10;Beschrijving is gegenereerd met zeer hoge betrouwbaarheid">
            <a:extLst>
              <a:ext uri="{FF2B5EF4-FFF2-40B4-BE49-F238E27FC236}">
                <a16:creationId xmlns:a16="http://schemas.microsoft.com/office/drawing/2014/main" id="{54015E6C-EB63-4869-8095-D703C13D4693}"/>
              </a:ext>
            </a:extLst>
          </p:cNvPr>
          <p:cNvPicPr>
            <a:picLocks noGrp="1" noChangeAspect="1"/>
          </p:cNvPicPr>
          <p:nvPr>
            <p:ph idx="1"/>
          </p:nvPr>
        </p:nvPicPr>
        <p:blipFill>
          <a:blip r:embed="rId2" cstate="print">
            <a:extLst>
              <a:ext uri="{28A0092B-C50C-407E-A947-70E740481C1C}">
                <a14:useLocalDpi xmlns:a14="http://schemas.microsoft.com/office/drawing/2010/main"/>
              </a:ext>
            </a:extLst>
          </a:blip>
          <a:stretch>
            <a:fillRect/>
          </a:stretch>
        </p:blipFill>
        <p:spPr>
          <a:xfrm>
            <a:off x="2747628" y="768400"/>
            <a:ext cx="6777372" cy="5083030"/>
          </a:xfrm>
        </p:spPr>
      </p:pic>
    </p:spTree>
    <p:extLst>
      <p:ext uri="{BB962C8B-B14F-4D97-AF65-F5344CB8AC3E}">
        <p14:creationId xmlns:p14="http://schemas.microsoft.com/office/powerpoint/2010/main" val="36966648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590780-7F27-4F32-878C-F209DBC80BE5}"/>
              </a:ext>
            </a:extLst>
          </p:cNvPr>
          <p:cNvSpPr>
            <a:spLocks noGrp="1"/>
          </p:cNvSpPr>
          <p:nvPr>
            <p:ph type="title"/>
          </p:nvPr>
        </p:nvSpPr>
        <p:spPr/>
        <p:txBody>
          <a:bodyPr/>
          <a:lstStyle/>
          <a:p>
            <a:endParaRPr lang="nl-NL"/>
          </a:p>
        </p:txBody>
      </p:sp>
      <p:pic>
        <p:nvPicPr>
          <p:cNvPr id="5" name="Tijdelijke aanduiding voor inhoud 4">
            <a:extLst>
              <a:ext uri="{FF2B5EF4-FFF2-40B4-BE49-F238E27FC236}">
                <a16:creationId xmlns:a16="http://schemas.microsoft.com/office/drawing/2014/main" id="{E8004332-7D7D-4F44-AFC6-3A5750646440}"/>
              </a:ext>
            </a:extLst>
          </p:cNvPr>
          <p:cNvPicPr>
            <a:picLocks noGrp="1" noChangeAspect="1"/>
          </p:cNvPicPr>
          <p:nvPr>
            <p:ph idx="1"/>
          </p:nvPr>
        </p:nvPicPr>
        <p:blipFill rotWithShape="1">
          <a:blip r:embed="rId2" cstate="print">
            <a:extLst>
              <a:ext uri="{28A0092B-C50C-407E-A947-70E740481C1C}">
                <a14:useLocalDpi xmlns:a14="http://schemas.microsoft.com/office/drawing/2010/main"/>
              </a:ext>
            </a:extLst>
          </a:blip>
          <a:srcRect/>
          <a:stretch/>
        </p:blipFill>
        <p:spPr>
          <a:xfrm>
            <a:off x="3956255" y="959646"/>
            <a:ext cx="4279493" cy="5081897"/>
          </a:xfrm>
          <a:prstGeom prst="rect">
            <a:avLst/>
          </a:prstGeom>
        </p:spPr>
      </p:pic>
      <p:sp>
        <p:nvSpPr>
          <p:cNvPr id="4" name="Tijdelijke aanduiding voor voettekst 3">
            <a:extLst>
              <a:ext uri="{FF2B5EF4-FFF2-40B4-BE49-F238E27FC236}">
                <a16:creationId xmlns:a16="http://schemas.microsoft.com/office/drawing/2014/main" id="{7F8161BA-4DF9-4366-971F-3C234A761A0F}"/>
              </a:ext>
            </a:extLst>
          </p:cNvPr>
          <p:cNvSpPr>
            <a:spLocks noGrp="1"/>
          </p:cNvSpPr>
          <p:nvPr>
            <p:ph type="ftr" sz="quarter" idx="11"/>
          </p:nvPr>
        </p:nvSpPr>
        <p:spPr/>
        <p:txBody>
          <a:bodyPr/>
          <a:lstStyle/>
          <a:p>
            <a:pPr>
              <a:defRPr/>
            </a:pPr>
            <a:r>
              <a:rPr lang="nl-NL"/>
              <a:t>©- De Activiteit </a:t>
            </a:r>
          </a:p>
        </p:txBody>
      </p:sp>
    </p:spTree>
    <p:extLst>
      <p:ext uri="{BB962C8B-B14F-4D97-AF65-F5344CB8AC3E}">
        <p14:creationId xmlns:p14="http://schemas.microsoft.com/office/powerpoint/2010/main" val="1157901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5FE52A-64F0-4EF0-9559-4FC97077B619}"/>
              </a:ext>
            </a:extLst>
          </p:cNvPr>
          <p:cNvSpPr>
            <a:spLocks noGrp="1"/>
          </p:cNvSpPr>
          <p:nvPr>
            <p:ph type="title"/>
          </p:nvPr>
        </p:nvSpPr>
        <p:spPr/>
        <p:txBody>
          <a:bodyPr/>
          <a:lstStyle/>
          <a:p>
            <a:endParaRPr lang="nl-NL"/>
          </a:p>
        </p:txBody>
      </p:sp>
      <p:pic>
        <p:nvPicPr>
          <p:cNvPr id="5" name="Tijdelijke aanduiding voor inhoud 4" descr="Afbeelding met tafel, persoon, binnen, kind&#10;&#10;Beschrijving is gegenereerd met zeer hoge betrouwbaarheid">
            <a:extLst>
              <a:ext uri="{FF2B5EF4-FFF2-40B4-BE49-F238E27FC236}">
                <a16:creationId xmlns:a16="http://schemas.microsoft.com/office/drawing/2014/main" id="{2742BEBF-0FCA-4B0B-B0B7-F68A05D904B2}"/>
              </a:ext>
            </a:extLst>
          </p:cNvPr>
          <p:cNvPicPr>
            <a:picLocks noGrp="1" noChangeAspect="1"/>
          </p:cNvPicPr>
          <p:nvPr>
            <p:ph idx="1"/>
          </p:nvPr>
        </p:nvPicPr>
        <p:blipFill>
          <a:blip r:embed="rId2" cstate="print">
            <a:extLst>
              <a:ext uri="{28A0092B-C50C-407E-A947-70E740481C1C}">
                <a14:useLocalDpi xmlns:a14="http://schemas.microsoft.com/office/drawing/2010/main"/>
              </a:ext>
            </a:extLst>
          </a:blip>
          <a:stretch>
            <a:fillRect/>
          </a:stretch>
        </p:blipFill>
        <p:spPr>
          <a:xfrm>
            <a:off x="2667002" y="768400"/>
            <a:ext cx="6976465" cy="5232350"/>
          </a:xfrm>
        </p:spPr>
      </p:pic>
    </p:spTree>
    <p:extLst>
      <p:ext uri="{BB962C8B-B14F-4D97-AF65-F5344CB8AC3E}">
        <p14:creationId xmlns:p14="http://schemas.microsoft.com/office/powerpoint/2010/main" val="1557419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E86631-5C8A-4FA4-9765-2437206DEE3A}"/>
              </a:ext>
            </a:extLst>
          </p:cNvPr>
          <p:cNvSpPr>
            <a:spLocks noGrp="1"/>
          </p:cNvSpPr>
          <p:nvPr>
            <p:ph type="title"/>
          </p:nvPr>
        </p:nvSpPr>
        <p:spPr/>
        <p:txBody>
          <a:bodyPr/>
          <a:lstStyle/>
          <a:p>
            <a:endParaRPr lang="nl-NL"/>
          </a:p>
        </p:txBody>
      </p:sp>
      <p:pic>
        <p:nvPicPr>
          <p:cNvPr id="5" name="Tijdelijke aanduiding voor inhoud 4" descr="Afbeelding met persoon, kind, klein, jongen&#10;&#10;Beschrijving is gegenereerd met zeer hoge betrouwbaarheid">
            <a:extLst>
              <a:ext uri="{FF2B5EF4-FFF2-40B4-BE49-F238E27FC236}">
                <a16:creationId xmlns:a16="http://schemas.microsoft.com/office/drawing/2014/main" id="{56481E9F-34EC-4402-AD89-2346080242C7}"/>
              </a:ext>
            </a:extLst>
          </p:cNvPr>
          <p:cNvPicPr>
            <a:picLocks noGrp="1" noChangeAspect="1"/>
          </p:cNvPicPr>
          <p:nvPr>
            <p:ph idx="1"/>
          </p:nvPr>
        </p:nvPicPr>
        <p:blipFill>
          <a:blip r:embed="rId2" cstate="print">
            <a:extLst>
              <a:ext uri="{28A0092B-C50C-407E-A947-70E740481C1C}">
                <a14:useLocalDpi xmlns:a14="http://schemas.microsoft.com/office/drawing/2010/main"/>
              </a:ext>
            </a:extLst>
          </a:blip>
          <a:stretch>
            <a:fillRect/>
          </a:stretch>
        </p:blipFill>
        <p:spPr>
          <a:xfrm>
            <a:off x="2667002" y="685588"/>
            <a:ext cx="7042259" cy="5281694"/>
          </a:xfrm>
        </p:spPr>
      </p:pic>
    </p:spTree>
    <p:extLst>
      <p:ext uri="{BB962C8B-B14F-4D97-AF65-F5344CB8AC3E}">
        <p14:creationId xmlns:p14="http://schemas.microsoft.com/office/powerpoint/2010/main" val="1205711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604AD3-DBB7-44B4-9759-F083B61988C9}"/>
              </a:ext>
            </a:extLst>
          </p:cNvPr>
          <p:cNvSpPr>
            <a:spLocks noGrp="1"/>
          </p:cNvSpPr>
          <p:nvPr>
            <p:ph type="title"/>
          </p:nvPr>
        </p:nvSpPr>
        <p:spPr/>
        <p:txBody>
          <a:bodyPr/>
          <a:lstStyle/>
          <a:p>
            <a:endParaRPr lang="nl-NL"/>
          </a:p>
        </p:txBody>
      </p:sp>
      <p:sp>
        <p:nvSpPr>
          <p:cNvPr id="4" name="Tijdelijke aanduiding voor voettekst 3">
            <a:extLst>
              <a:ext uri="{FF2B5EF4-FFF2-40B4-BE49-F238E27FC236}">
                <a16:creationId xmlns:a16="http://schemas.microsoft.com/office/drawing/2014/main" id="{9C830F59-81C9-4603-AF48-C5122D648209}"/>
              </a:ext>
            </a:extLst>
          </p:cNvPr>
          <p:cNvSpPr>
            <a:spLocks noGrp="1"/>
          </p:cNvSpPr>
          <p:nvPr>
            <p:ph type="ftr" sz="quarter" idx="11"/>
          </p:nvPr>
        </p:nvSpPr>
        <p:spPr/>
        <p:txBody>
          <a:bodyPr/>
          <a:lstStyle/>
          <a:p>
            <a:pPr>
              <a:defRPr/>
            </a:pPr>
            <a:r>
              <a:rPr lang="nl-NL"/>
              <a:t>©- De Activiteit </a:t>
            </a:r>
          </a:p>
        </p:txBody>
      </p:sp>
      <p:pic>
        <p:nvPicPr>
          <p:cNvPr id="5" name="Tijdelijke aanduiding voor inhoud 4">
            <a:extLst>
              <a:ext uri="{FF2B5EF4-FFF2-40B4-BE49-F238E27FC236}">
                <a16:creationId xmlns:a16="http://schemas.microsoft.com/office/drawing/2014/main" id="{C14ABAD0-FB7E-408E-A9CB-4B5FDF483ACF}"/>
              </a:ext>
            </a:extLst>
          </p:cNvPr>
          <p:cNvPicPr>
            <a:picLocks noGrp="1" noChangeAspect="1"/>
          </p:cNvPicPr>
          <p:nvPr>
            <p:ph idx="1"/>
          </p:nvPr>
        </p:nvPicPr>
        <p:blipFill rotWithShape="1">
          <a:blip r:embed="rId2" cstate="print">
            <a:extLst>
              <a:ext uri="{28A0092B-C50C-407E-A947-70E740481C1C}">
                <a14:useLocalDpi xmlns:a14="http://schemas.microsoft.com/office/drawing/2010/main"/>
              </a:ext>
            </a:extLst>
          </a:blip>
          <a:srcRect/>
          <a:stretch/>
        </p:blipFill>
        <p:spPr>
          <a:xfrm>
            <a:off x="2855640" y="1082252"/>
            <a:ext cx="6618068" cy="4412129"/>
          </a:xfrm>
          <a:prstGeom prst="rect">
            <a:avLst/>
          </a:prstGeom>
        </p:spPr>
      </p:pic>
    </p:spTree>
    <p:extLst>
      <p:ext uri="{BB962C8B-B14F-4D97-AF65-F5344CB8AC3E}">
        <p14:creationId xmlns:p14="http://schemas.microsoft.com/office/powerpoint/2010/main" val="3189671"/>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243</Words>
  <Application>Microsoft Office PowerPoint</Application>
  <PresentationFormat>Breedbeeld</PresentationFormat>
  <Paragraphs>5</Paragraphs>
  <Slides>9</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9</vt:i4>
      </vt:variant>
    </vt:vector>
  </HeadingPairs>
  <TitlesOfParts>
    <vt:vector size="13" baseType="lpstr">
      <vt:lpstr>Arial</vt:lpstr>
      <vt:lpstr>Calibri</vt:lpstr>
      <vt:lpstr>Calibri Light</vt:lpstr>
      <vt:lpstr>Kantoorthema</vt:lpstr>
      <vt:lpstr>Wij zijn archeoloog..</vt:lpstr>
      <vt:lpstr>Plannen maken doen je zo…</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Wij zijn archeoloog..</dc:title>
  <dc:creator># De Activiteit | Levineke</dc:creator>
  <cp:lastModifiedBy># De Activiteit | Levineke</cp:lastModifiedBy>
  <cp:revision>1</cp:revision>
  <dcterms:created xsi:type="dcterms:W3CDTF">2022-12-15T11:53:35Z</dcterms:created>
  <dcterms:modified xsi:type="dcterms:W3CDTF">2022-12-15T11:54:18Z</dcterms:modified>
</cp:coreProperties>
</file>