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B5F2A-E93A-4DDA-9A0D-FCFACD84E88E}" v="16" dt="2023-04-13T10:58:07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# De Activiteit | Levineke" userId="S::l.vandermeer@de-activiteit.nl::954d3f55-ad6e-4623-9542-d453ced80478" providerId="AD" clId="Web-{64CB5F2A-E93A-4DDA-9A0D-FCFACD84E88E}"/>
    <pc:docChg chg="modSld">
      <pc:chgData name="# De Activiteit | Levineke" userId="S::l.vandermeer@de-activiteit.nl::954d3f55-ad6e-4623-9542-d453ced80478" providerId="AD" clId="Web-{64CB5F2A-E93A-4DDA-9A0D-FCFACD84E88E}" dt="2023-04-13T10:58:07.556" v="15"/>
      <pc:docMkLst>
        <pc:docMk/>
      </pc:docMkLst>
      <pc:sldChg chg="addSp">
        <pc:chgData name="# De Activiteit | Levineke" userId="S::l.vandermeer@de-activiteit.nl::954d3f55-ad6e-4623-9542-d453ced80478" providerId="AD" clId="Web-{64CB5F2A-E93A-4DDA-9A0D-FCFACD84E88E}" dt="2023-04-13T10:58:07.556" v="15"/>
        <pc:sldMkLst>
          <pc:docMk/>
          <pc:sldMk cId="3033521011" sldId="258"/>
        </pc:sldMkLst>
        <pc:inkChg chg="add">
          <ac:chgData name="# De Activiteit | Levineke" userId="S::l.vandermeer@de-activiteit.nl::954d3f55-ad6e-4623-9542-d453ced80478" providerId="AD" clId="Web-{64CB5F2A-E93A-4DDA-9A0D-FCFACD84E88E}" dt="2023-04-13T10:57:43.023" v="6"/>
          <ac:inkMkLst>
            <pc:docMk/>
            <pc:sldMk cId="3033521011" sldId="258"/>
            <ac:inkMk id="3" creationId="{D0A3DC31-65F5-EA4B-D982-9BF1FBAD7106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45.617" v="7"/>
          <ac:inkMkLst>
            <pc:docMk/>
            <pc:sldMk cId="3033521011" sldId="258"/>
            <ac:inkMk id="4" creationId="{57A64ED1-12A8-447D-5225-7F6422EB847A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48.961" v="8"/>
          <ac:inkMkLst>
            <pc:docMk/>
            <pc:sldMk cId="3033521011" sldId="258"/>
            <ac:inkMk id="5" creationId="{D08D14D7-F601-83D3-6C7F-2EBB238EF2DB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52.117" v="9"/>
          <ac:inkMkLst>
            <pc:docMk/>
            <pc:sldMk cId="3033521011" sldId="258"/>
            <ac:inkMk id="6" creationId="{8640BBFC-A179-4023-E675-E063A8037404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53.258" v="10"/>
          <ac:inkMkLst>
            <pc:docMk/>
            <pc:sldMk cId="3033521011" sldId="258"/>
            <ac:inkMk id="7" creationId="{76AFAF28-66DF-9D2C-7A3E-A59D6C2641D5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54.930" v="11"/>
          <ac:inkMkLst>
            <pc:docMk/>
            <pc:sldMk cId="3033521011" sldId="258"/>
            <ac:inkMk id="8" creationId="{4902CD94-2EB3-9D47-0818-6BAB99039311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57.430" v="12"/>
          <ac:inkMkLst>
            <pc:docMk/>
            <pc:sldMk cId="3033521011" sldId="258"/>
            <ac:inkMk id="9" creationId="{D0CB8C49-51C0-E814-D0B9-88AE4827B1FE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58.118" v="13"/>
          <ac:inkMkLst>
            <pc:docMk/>
            <pc:sldMk cId="3033521011" sldId="258"/>
            <ac:inkMk id="10" creationId="{503791E8-7908-7DD1-A403-CBB95E896F17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8:05.337" v="14"/>
          <ac:inkMkLst>
            <pc:docMk/>
            <pc:sldMk cId="3033521011" sldId="258"/>
            <ac:inkMk id="11" creationId="{22D3F8D6-3040-1565-C15A-FB994E6E35BE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8:07.556" v="15"/>
          <ac:inkMkLst>
            <pc:docMk/>
            <pc:sldMk cId="3033521011" sldId="258"/>
            <ac:inkMk id="12" creationId="{9F8EFB9E-A2F5-4D57-42A8-FC45D8F158E8}"/>
          </ac:inkMkLst>
        </pc:inkChg>
      </pc:sldChg>
      <pc:sldChg chg="addSp">
        <pc:chgData name="# De Activiteit | Levineke" userId="S::l.vandermeer@de-activiteit.nl::954d3f55-ad6e-4623-9542-d453ced80478" providerId="AD" clId="Web-{64CB5F2A-E93A-4DDA-9A0D-FCFACD84E88E}" dt="2023-04-13T10:57:28.741" v="5"/>
        <pc:sldMkLst>
          <pc:docMk/>
          <pc:sldMk cId="1471915654" sldId="262"/>
        </pc:sldMkLst>
        <pc:inkChg chg="add">
          <ac:chgData name="# De Activiteit | Levineke" userId="S::l.vandermeer@de-activiteit.nl::954d3f55-ad6e-4623-9542-d453ced80478" providerId="AD" clId="Web-{64CB5F2A-E93A-4DDA-9A0D-FCFACD84E88E}" dt="2023-04-13T10:57:28.741" v="5"/>
          <ac:inkMkLst>
            <pc:docMk/>
            <pc:sldMk cId="1471915654" sldId="262"/>
            <ac:inkMk id="3" creationId="{36AD9766-0895-C6AF-1739-B6349F83994E}"/>
          </ac:inkMkLst>
        </pc:inkChg>
      </pc:sldChg>
      <pc:sldChg chg="addSp delSp">
        <pc:chgData name="# De Activiteit | Levineke" userId="S::l.vandermeer@de-activiteit.nl::954d3f55-ad6e-4623-9542-d453ced80478" providerId="AD" clId="Web-{64CB5F2A-E93A-4DDA-9A0D-FCFACD84E88E}" dt="2023-04-13T10:57:20.740" v="4"/>
        <pc:sldMkLst>
          <pc:docMk/>
          <pc:sldMk cId="1694320526" sldId="264"/>
        </pc:sldMkLst>
        <pc:inkChg chg="add del">
          <ac:chgData name="# De Activiteit | Levineke" userId="S::l.vandermeer@de-activiteit.nl::954d3f55-ad6e-4623-9542-d453ced80478" providerId="AD" clId="Web-{64CB5F2A-E93A-4DDA-9A0D-FCFACD84E88E}" dt="2023-04-13T10:56:46.020" v="1"/>
          <ac:inkMkLst>
            <pc:docMk/>
            <pc:sldMk cId="1694320526" sldId="264"/>
            <ac:inkMk id="3" creationId="{A8D1F243-BCA3-701B-CB98-D9FC00AEDF65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04.583" v="2"/>
          <ac:inkMkLst>
            <pc:docMk/>
            <pc:sldMk cId="1694320526" sldId="264"/>
            <ac:inkMk id="4" creationId="{A694B6EF-63E7-8EDB-56EB-FF6E63625269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16.912" v="3"/>
          <ac:inkMkLst>
            <pc:docMk/>
            <pc:sldMk cId="1694320526" sldId="264"/>
            <ac:inkMk id="5" creationId="{548DF7C3-EFA8-8C51-2E2C-748DEFA977CC}"/>
          </ac:inkMkLst>
        </pc:inkChg>
        <pc:inkChg chg="add">
          <ac:chgData name="# De Activiteit | Levineke" userId="S::l.vandermeer@de-activiteit.nl::954d3f55-ad6e-4623-9542-d453ced80478" providerId="AD" clId="Web-{64CB5F2A-E93A-4DDA-9A0D-FCFACD84E88E}" dt="2023-04-13T10:57:20.740" v="4"/>
          <ac:inkMkLst>
            <pc:docMk/>
            <pc:sldMk cId="1694320526" sldId="264"/>
            <ac:inkMk id="6" creationId="{EB1828DC-5725-1A1B-412D-E81C393EA34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8705 6403 16383 0 0,'8'0'0'0'0,"12"0"0"0"0,11 0 0 0 0,8 0 0 0 0,15 0 0 0 0,7 0 0 0 0,1 0 0 0 0,-1 0 0 0 0,-3 0 0 0 0,-2 0 0 0 0,-3 0 0 0 0,-10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2831 3334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15584 4154 16383 0 0,'0'8'0'0'0,"0"12"0"0"0,8 11 0 0 0,4 8 0 0 0,-1 7 0 0 0,6-6 0 0 0,9 0 0 0 0,0 2 0 0 0,4-7 0 0 0,-3-1 0 0 0,2-6 0 0 0,5 1 0 0 0,5 12 0 0 0,5 8 0 0 0,-6 4 0 0 0,0 2 0 0 0,1-9 0 0 0,3-12 0 0 0,-5-4 0 0 0,-2 11 0 0 0,3-2 0 0 0,-5 1 0 0 0,-1-7 0 0 0,4 1 0 0 0,4-7 0 0 0,4 1 0 0 0,2 5 0 0 0,3-4 0 0 0,0 2 0 0 0,2 4 0 0 0,-9 4 0 0 0,-2-3 0 0 0,-1-1 0 0 0,3 3 0 0 0,2-5 0 0 0,-6 0 0 0 0,-1-5 0 0 0,-7 1 0 0 0,0 4 0 0 0,3 5 0 0 0,5-4 0 0 0,-4 0 0 0 0,0 4 0 0 0,4 3 0 0 0,3 4 0 0 0,-6 2 0 0 0,-7 2 0 0 0,-2-8 0 0 0,5-1 0 0 0,5-1 0 0 0,4-5 0 0 0,-4-1 0 0 0,-8 3 0 0 0,0 3 0 0 0,3-4 0 0 0,5-9 0 0 0,-3 0 0 0 0,9-4 0 0 0,6-6 0 0 0,-5 2 0 0 0,-1-1 0 0 0,0-4 0 0 0,3-4 0 0 0,-8 5 0 0 0,-1 0 0 0 0,2-2 0 0 0,3-3 0 0 0,3-4 0 0 0,-6-2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14465 3175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14049 3228 16383 0 0,'9'0'0'0'0,"11"0"0"0"0,10 0 0 0 0,18 0 0 0 0,17 0 0 0 0,15 0 0 0 0,28 0 0 0 0,4 0 0 0 0,-9 0 0 0 0,-13 0 0 0 0,-5 0 0 0 0,-9 0 0 0 0,-8 0 0 0 0,-7 0 0 0 0,2 0 0 0 0,0 0 0 0 0,6 8 0 0 0,-1 4 0 0 0,-3-1 0 0 0,-4-3 0 0 0,-4-2 0 0 0,-11-2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12250 5105 16383 0 0,'9'0'0'0'0,"11"0"0"0"0,10 0 0 0 0,9 0 0 0 0,7 0 0 0 0,3 0 0 0 0,3 0 0 0 0,0 0 0 0 0,0 0 0 0 0,0 0 0 0 0,7-9 0 0 0,4-2 0 0 0,6 0 0 0 0,10 2 0 0 0,-1 3 0 0 0,-4 2 0 0 0,-7 2 0 0 0,-7 1 0 0 0,-12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14102 3942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14235 4022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14473 3889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14340 3889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14129 4022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8731 6403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8731 6403 16383 0 0,'17'0'0'0'0,"23"0"0"0"0,30 8 0 0 0,28 4 0 0 0,15 7 0 0 0,14 10 0 0 0,18 24 0 0 0,3 39 0 0 0,1 36 0 0 0,1 57 0 0 0,-8 30 0 0 0,-20 5 0 0 0,-31-10 0 0 0,-30-41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21246 3069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19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9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38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54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40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8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52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75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47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67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379A-AC50-4EA1-8B5F-462962B4ED0D}" type="datetimeFigureOut">
              <a:rPr lang="nl-NL" smtClean="0"/>
              <a:t>13-4-2023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5696-67B8-4F9C-8959-DF126AD4B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05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customXml" Target="../ink/ink7.xml"/><Relationship Id="rId2" Type="http://schemas.openxmlformats.org/officeDocument/2006/relationships/image" Target="../media/image2.jpe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4.png"/><Relationship Id="rId15" Type="http://schemas.openxmlformats.org/officeDocument/2006/relationships/customXml" Target="../ink/ink9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nu Olivier?</a:t>
            </a:r>
            <a:br>
              <a:rPr lang="nl-NL" dirty="0"/>
            </a:br>
            <a:r>
              <a:rPr lang="nl-NL" dirty="0"/>
              <a:t>Een spelverhaal aan de verteltafel…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72816"/>
            <a:ext cx="3534544" cy="35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68552" cy="452596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  <a:r>
              <a:rPr lang="nl-NL" b="1" dirty="0"/>
              <a:t>Opbouwen van verhalen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. Wat doen en zeggen de</a:t>
            </a:r>
            <a:br>
              <a:rPr lang="nl-NL" dirty="0"/>
            </a:br>
            <a:r>
              <a:rPr lang="nl-NL" dirty="0"/>
              <a:t>  </a:t>
            </a:r>
            <a:r>
              <a:rPr lang="nl-NL" dirty="0" err="1"/>
              <a:t>de</a:t>
            </a:r>
            <a:r>
              <a:rPr lang="nl-NL" dirty="0"/>
              <a:t> kinderen?</a:t>
            </a:r>
          </a:p>
          <a:p>
            <a:pPr marL="0" indent="0">
              <a:buNone/>
            </a:pPr>
            <a:r>
              <a:rPr lang="nl-NL" dirty="0"/>
              <a:t>. Wat doe jij? </a:t>
            </a:r>
            <a:br>
              <a:rPr lang="nl-NL" dirty="0"/>
            </a:br>
            <a:r>
              <a:rPr lang="nl-NL" dirty="0"/>
              <a:t>. Op welke momenten gaat het</a:t>
            </a:r>
            <a:br>
              <a:rPr lang="nl-NL" dirty="0"/>
            </a:br>
            <a:r>
              <a:rPr lang="nl-NL" dirty="0"/>
              <a:t>  om verdieping en hoe?</a:t>
            </a:r>
          </a:p>
          <a:p>
            <a:pPr marL="0" indent="0">
              <a:buNone/>
            </a:pPr>
            <a:r>
              <a:rPr lang="nl-NL" dirty="0"/>
              <a:t>. </a:t>
            </a:r>
            <a:r>
              <a:rPr lang="nl-NL"/>
              <a:t>Em wat </a:t>
            </a:r>
            <a:r>
              <a:rPr lang="nl-NL" dirty="0"/>
              <a:t>valt </a:t>
            </a:r>
            <a:r>
              <a:rPr lang="nl-NL"/>
              <a:t>er dan te </a:t>
            </a:r>
            <a:r>
              <a:rPr lang="nl-NL" dirty="0"/>
              <a:t>leren?</a:t>
            </a:r>
          </a:p>
        </p:txBody>
      </p:sp>
    </p:spTree>
    <p:extLst>
      <p:ext uri="{BB962C8B-B14F-4D97-AF65-F5344CB8AC3E}">
        <p14:creationId xmlns:p14="http://schemas.microsoft.com/office/powerpoint/2010/main" val="300140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2051" name="Picture 3" descr="C:\Users\De Waard\Pictures\de activiteit\trainingen\pionier\bezoek 6\Olia, wat nu olivier\DSCN7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463818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35654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D0A3DC31-65F5-EA4B-D982-9BF1FBAD7106}"/>
                  </a:ext>
                </a:extLst>
              </p14:cNvPr>
              <p14:cNvContentPartPr/>
              <p14:nvPr/>
            </p14:nvContentPartPr>
            <p14:xfrm>
              <a:off x="1925999" y="3834000"/>
              <a:ext cx="196665" cy="18000"/>
            </p14:xfrm>
          </p:contentPart>
        </mc:Choice>
        <mc:Fallback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D0A3DC31-65F5-EA4B-D982-9BF1FBAD71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3440" y="702000"/>
                <a:ext cx="322142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7A64ED1-12A8-447D-5225-7F6422EB847A}"/>
                  </a:ext>
                </a:extLst>
              </p14:cNvPr>
              <p14:cNvContentPartPr/>
              <p14:nvPr/>
            </p14:nvContentPartPr>
            <p14:xfrm>
              <a:off x="5597999" y="2160000"/>
              <a:ext cx="18000" cy="1800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57A64ED1-12A8-447D-5225-7F6422EB84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7999" y="-990000"/>
                <a:ext cx="6300000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D08D14D7-F601-83D3-6C7F-2EBB238EF2DB}"/>
                  </a:ext>
                </a:extLst>
              </p14:cNvPr>
              <p14:cNvContentPartPr/>
              <p14:nvPr/>
            </p14:nvContentPartPr>
            <p14:xfrm>
              <a:off x="5688000" y="2214000"/>
              <a:ext cx="18000" cy="1800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D08D14D7-F601-83D3-6C7F-2EBB238EF2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6000" y="-918000"/>
                <a:ext cx="6300000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8640BBFC-A179-4023-E675-E063A8037404}"/>
                  </a:ext>
                </a:extLst>
              </p14:cNvPr>
              <p14:cNvContentPartPr/>
              <p14:nvPr/>
            </p14:nvContentPartPr>
            <p14:xfrm>
              <a:off x="5850000" y="2124000"/>
              <a:ext cx="18000" cy="1800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8640BBFC-A179-4023-E675-E063A80374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8000" y="-1026000"/>
                <a:ext cx="6300000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76AFAF28-66DF-9D2C-7A3E-A59D6C2641D5}"/>
                  </a:ext>
                </a:extLst>
              </p14:cNvPr>
              <p14:cNvContentPartPr/>
              <p14:nvPr/>
            </p14:nvContentPartPr>
            <p14:xfrm>
              <a:off x="5760000" y="2124000"/>
              <a:ext cx="18000" cy="1800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76AFAF28-66DF-9D2C-7A3E-A59D6C2641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0000" y="-1026000"/>
                <a:ext cx="6300000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4902CD94-2EB3-9D47-0818-6BAB99039311}"/>
                  </a:ext>
                </a:extLst>
              </p14:cNvPr>
              <p14:cNvContentPartPr/>
              <p14:nvPr/>
            </p14:nvContentPartPr>
            <p14:xfrm>
              <a:off x="5616000" y="2214000"/>
              <a:ext cx="18000" cy="18000"/>
            </p14:xfrm>
          </p:contentPart>
        </mc:Choice>
        <mc:Fallback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4902CD94-2EB3-9D47-0818-6BAB990393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4000" y="-918000"/>
                <a:ext cx="6300000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D0CB8C49-51C0-E814-D0B9-88AE4827B1FE}"/>
                  </a:ext>
                </a:extLst>
              </p14:cNvPr>
              <p14:cNvContentPartPr/>
              <p14:nvPr/>
            </p14:nvContentPartPr>
            <p14:xfrm>
              <a:off x="1944000" y="3834000"/>
              <a:ext cx="18000" cy="18000"/>
            </p14:xfrm>
          </p:contentPart>
        </mc:Choice>
        <mc:Fallback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D0CB8C49-51C0-E814-D0B9-88AE4827B1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06000" y="702000"/>
                <a:ext cx="6300000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503791E8-7908-7DD1-A403-CBB95E896F17}"/>
                  </a:ext>
                </a:extLst>
              </p14:cNvPr>
              <p14:cNvContentPartPr/>
              <p14:nvPr/>
            </p14:nvContentPartPr>
            <p14:xfrm>
              <a:off x="1944000" y="3834000"/>
              <a:ext cx="530248" cy="482558"/>
            </p14:xfrm>
          </p:contentPart>
        </mc:Choice>
        <mc:Fallback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503791E8-7908-7DD1-A403-CBB95E896F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81047" y="3771386"/>
                <a:ext cx="655795" cy="60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22D3F8D6-3040-1565-C15A-FB994E6E35BE}"/>
                  </a:ext>
                </a:extLst>
              </p14:cNvPr>
              <p14:cNvContentPartPr/>
              <p14:nvPr/>
            </p14:nvContentPartPr>
            <p14:xfrm>
              <a:off x="10458000" y="1566000"/>
              <a:ext cx="18000" cy="1800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22D3F8D6-3040-1565-C15A-FB994E6E35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8000" y="-1584000"/>
                <a:ext cx="6300000" cy="63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9F8EFB9E-A2F5-4D57-42A8-FC45D8F158E8}"/>
                  </a:ext>
                </a:extLst>
              </p14:cNvPr>
              <p14:cNvContentPartPr/>
              <p14:nvPr/>
            </p14:nvContentPartPr>
            <p14:xfrm>
              <a:off x="-2070000" y="1745999"/>
              <a:ext cx="18000" cy="18000"/>
            </p14:xfrm>
          </p:contentPart>
        </mc:Choice>
        <mc:Fallback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9F8EFB9E-A2F5-4D57-42A8-FC45D8F158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220000" y="-1386001"/>
                <a:ext cx="6300000" cy="63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52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0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49817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098" name="Picture 2" descr="C:\Users\De Waard\Pictures\de activiteit\trainingen\pionier\bezoek 6\Olia, wat nu olivier\DSCN7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8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.</a:t>
            </a:r>
            <a:br>
              <a:rPr lang="nl-NL" dirty="0"/>
            </a:br>
            <a:endParaRPr lang="nl-NL" dirty="0"/>
          </a:p>
        </p:txBody>
      </p:sp>
      <p:pic>
        <p:nvPicPr>
          <p:cNvPr id="5122" name="Picture 2" descr="C:\Users\De Waard\Pictures\de activiteit\trainingen\pionier\bezoek 6\Olia, wat nu olivier\DSCN7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7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36AD9766-0895-C6AF-1739-B6349F83994E}"/>
                  </a:ext>
                </a:extLst>
              </p14:cNvPr>
              <p14:cNvContentPartPr/>
              <p14:nvPr/>
            </p14:nvContentPartPr>
            <p14:xfrm>
              <a:off x="6606000" y="2304000"/>
              <a:ext cx="861798" cy="792460"/>
            </p14:xfrm>
          </p:contentPart>
        </mc:Choice>
        <mc:Fallback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36AD9766-0895-C6AF-1739-B6349F8399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3389" y="2241381"/>
                <a:ext cx="987379" cy="9180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91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7170" name="Picture 2" descr="C:\Users\De Waard\Pictures\de activiteit\trainingen\pionier\bezoek 6\Olia, wat nu olivier\DSCN7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3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A694B6EF-63E7-8EDB-56EB-FF6E63625269}"/>
                  </a:ext>
                </a:extLst>
              </p14:cNvPr>
              <p14:cNvContentPartPr/>
              <p14:nvPr/>
            </p14:nvContentPartPr>
            <p14:xfrm>
              <a:off x="5742000" y="1638000"/>
              <a:ext cx="18000" cy="1800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A694B6EF-63E7-8EDB-56EB-FF6E63625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6000" y="1422000"/>
                <a:ext cx="4500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548DF7C3-EFA8-8C51-2E2C-748DEFA977CC}"/>
                  </a:ext>
                </a:extLst>
              </p14:cNvPr>
              <p14:cNvContentPartPr/>
              <p14:nvPr/>
            </p14:nvContentPartPr>
            <p14:xfrm>
              <a:off x="5562000" y="1674000"/>
              <a:ext cx="520676" cy="1800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548DF7C3-EFA8-8C51-2E2C-748DEFA977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9030" y="1611360"/>
                <a:ext cx="646257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EB1828DC-5725-1A1B-412D-E81C393EA349}"/>
                  </a:ext>
                </a:extLst>
              </p14:cNvPr>
              <p14:cNvContentPartPr/>
              <p14:nvPr/>
            </p14:nvContentPartPr>
            <p14:xfrm>
              <a:off x="4338000" y="2915215"/>
              <a:ext cx="359062" cy="18784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EB1828DC-5725-1A1B-412D-E81C393EA3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5038" y="2853192"/>
                <a:ext cx="484626" cy="1424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3205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09bcb7-1ec2-489a-8052-76c7fd4301e4" xsi:nil="true"/>
    <lcf76f155ced4ddcb4097134ff3c332f xmlns="2df8ba36-678f-40de-8b79-660947f952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E87BD3B89645A766C6848BF375A0" ma:contentTypeVersion="16" ma:contentTypeDescription="Een nieuw document maken." ma:contentTypeScope="" ma:versionID="942e2d46a7f9f87f15bab8e5fb150c57">
  <xsd:schema xmlns:xsd="http://www.w3.org/2001/XMLSchema" xmlns:xs="http://www.w3.org/2001/XMLSchema" xmlns:p="http://schemas.microsoft.com/office/2006/metadata/properties" xmlns:ns2="2df8ba36-678f-40de-8b79-660947f95279" xmlns:ns3="9a09bcb7-1ec2-489a-8052-76c7fd4301e4" targetNamespace="http://schemas.microsoft.com/office/2006/metadata/properties" ma:root="true" ma:fieldsID="adc3528d08649d3a3b61ac4a5be74394" ns2:_="" ns3:_="">
    <xsd:import namespace="2df8ba36-678f-40de-8b79-660947f95279"/>
    <xsd:import namespace="9a09bcb7-1ec2-489a-8052-76c7fd430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8ba36-678f-40de-8b79-660947f95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b03e01b-5f79-4f4e-a454-442221efcc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9bcb7-1ec2-489a-8052-76c7fd4301e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299d2a-f03c-4cd7-b5dc-0bc45fa57e67}" ma:internalName="TaxCatchAll" ma:showField="CatchAllData" ma:web="9a09bcb7-1ec2-489a-8052-76c7fd4301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19511-4B35-4019-B7C1-1C5A9ED43EA7}">
  <ds:schemaRefs>
    <ds:schemaRef ds:uri="http://schemas.microsoft.com/office/2006/metadata/properties"/>
    <ds:schemaRef ds:uri="http://schemas.microsoft.com/office/infopath/2007/PartnerControls"/>
    <ds:schemaRef ds:uri="9a09bcb7-1ec2-489a-8052-76c7fd4301e4"/>
    <ds:schemaRef ds:uri="2df8ba36-678f-40de-8b79-660947f95279"/>
  </ds:schemaRefs>
</ds:datastoreItem>
</file>

<file path=customXml/itemProps2.xml><?xml version="1.0" encoding="utf-8"?>
<ds:datastoreItem xmlns:ds="http://schemas.openxmlformats.org/officeDocument/2006/customXml" ds:itemID="{32594059-8A55-4CF7-B4EC-07D5A12B17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C0159-F684-436E-8BC7-B55CDAF08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8ba36-678f-40de-8b79-660947f95279"/>
    <ds:schemaRef ds:uri="9a09bcb7-1ec2-489a-8052-76c7fd4301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</Words>
  <Application>Microsoft Office PowerPoint</Application>
  <PresentationFormat>Diavoorstelling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Wat nu Olivier? Een spelverhaal aan de verteltafel…</vt:lpstr>
      <vt:lpstr>PowerPoint-presentatie</vt:lpstr>
      <vt:lpstr>PowerPoint-presentatie</vt:lpstr>
      <vt:lpstr>PowerPoint-presentatie</vt:lpstr>
      <vt:lpstr>. </vt:lpstr>
      <vt:lpstr> </vt:lpstr>
      <vt:lpstr>PowerPoint-presentatie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nu Olivier? Een spelverhaal aan de verteltafel…</dc:title>
  <dc:creator>hermien de waard</dc:creator>
  <cp:lastModifiedBy># De Activiteit | Levineke</cp:lastModifiedBy>
  <cp:revision>14</cp:revision>
  <dcterms:created xsi:type="dcterms:W3CDTF">2018-11-06T15:45:34Z</dcterms:created>
  <dcterms:modified xsi:type="dcterms:W3CDTF">2023-04-13T10:58:12Z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0x01010000A5E87BD3B89645A766C6848BF375A0</vt:lpwstr>
  </property>
  <property fmtid="{D5CDD505-2E9C-101B-9397-08002B2CF9AE}" pid="3" name="MediaServiceImageTags">
    <vt:lpwstr/>
  </property>
</Properties>
</file>