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3"/>
  </p:sldMasterIdLst>
  <p:notesMasterIdLst>
    <p:notesMasterId r:id="rId52"/>
  </p:notesMasterIdLst>
  <p:handoutMasterIdLst>
    <p:handoutMasterId r:id="rId53"/>
  </p:handoutMasterIdLst>
  <p:sldIdLst>
    <p:sldId id="256" r:id="rId4"/>
    <p:sldId id="879" r:id="rId5"/>
    <p:sldId id="753" r:id="rId6"/>
    <p:sldId id="880" r:id="rId7"/>
    <p:sldId id="675" r:id="rId8"/>
    <p:sldId id="721" r:id="rId9"/>
    <p:sldId id="749" r:id="rId10"/>
    <p:sldId id="750" r:id="rId11"/>
    <p:sldId id="751" r:id="rId12"/>
    <p:sldId id="720" r:id="rId13"/>
    <p:sldId id="744" r:id="rId14"/>
    <p:sldId id="742" r:id="rId15"/>
    <p:sldId id="745" r:id="rId16"/>
    <p:sldId id="722" r:id="rId17"/>
    <p:sldId id="810" r:id="rId18"/>
    <p:sldId id="724" r:id="rId19"/>
    <p:sldId id="905" r:id="rId20"/>
    <p:sldId id="695" r:id="rId21"/>
    <p:sldId id="723" r:id="rId22"/>
    <p:sldId id="906" r:id="rId23"/>
    <p:sldId id="909" r:id="rId24"/>
    <p:sldId id="908" r:id="rId25"/>
    <p:sldId id="677" r:id="rId26"/>
    <p:sldId id="678" r:id="rId27"/>
    <p:sldId id="679" r:id="rId28"/>
    <p:sldId id="680" r:id="rId29"/>
    <p:sldId id="681" r:id="rId30"/>
    <p:sldId id="676" r:id="rId31"/>
    <p:sldId id="698" r:id="rId32"/>
    <p:sldId id="632" r:id="rId33"/>
    <p:sldId id="727" r:id="rId34"/>
    <p:sldId id="728" r:id="rId35"/>
    <p:sldId id="736" r:id="rId36"/>
    <p:sldId id="737" r:id="rId37"/>
    <p:sldId id="631" r:id="rId38"/>
    <p:sldId id="633" r:id="rId39"/>
    <p:sldId id="634" r:id="rId40"/>
    <p:sldId id="635" r:id="rId41"/>
    <p:sldId id="636" r:id="rId42"/>
    <p:sldId id="637" r:id="rId43"/>
    <p:sldId id="638" r:id="rId44"/>
    <p:sldId id="639" r:id="rId45"/>
    <p:sldId id="640" r:id="rId46"/>
    <p:sldId id="641" r:id="rId47"/>
    <p:sldId id="673" r:id="rId48"/>
    <p:sldId id="596" r:id="rId49"/>
    <p:sldId id="904" r:id="rId50"/>
    <p:sldId id="881" r:id="rId51"/>
  </p:sldIdLst>
  <p:sldSz cx="9144000" cy="6858000" type="screen4x3"/>
  <p:notesSz cx="6858000" cy="9144000"/>
  <p:defaultTex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A4B3B4F-97BD-183E-19BC-2301CBF76E36}" name="Gastgebruiker" initials="Ga" userId="S::urn:spo:anon#1e2e55ec2a7860f253a33b49257d2d35982e8b29543746c018e69bc7bfe0f3bf::" providerId="AD"/>
  <p188:author id="{D3314BDE-D890-1CD0-8D79-68D17C2D85BB}" name="# De Activiteit | Levineke" initials="#L" userId="S::l.vandermeer@de-activiteit.nl::954d3f55-ad6e-4623-9542-d453ced8047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493AF4-8716-481B-99EE-DBAAA49C2B07}" v="34" dt="2023-04-12T15:34:37.695"/>
    <p1510:client id="{7EC3CA46-7CB2-4458-BD70-8BC1C5CF3752}" v="3" dt="2023-04-13T10:46:00.458"/>
    <p1510:client id="{BCF85E49-F2CB-481A-AF6D-8863A3CD859A}" v="23" dt="2023-04-13T07:40:32.248"/>
    <p1510:client id="{C25DD11A-9F09-44F7-AA92-3F0A187A6A7C}" v="24" dt="2023-04-13T10:42:41.265"/>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279" autoAdjust="0"/>
    <p:restoredTop sz="94694"/>
  </p:normalViewPr>
  <p:slideViewPr>
    <p:cSldViewPr>
      <p:cViewPr varScale="1">
        <p:scale>
          <a:sx n="117" d="100"/>
          <a:sy n="117" d="100"/>
        </p:scale>
        <p:origin x="1192" y="16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4" d="100"/>
          <a:sy n="54" d="100"/>
        </p:scale>
        <p:origin x="-1614"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handoutMaster" Target="handoutMasters/handoutMaster1.xml"/><Relationship Id="rId58" Type="http://schemas.microsoft.com/office/2016/11/relationships/changesInfo" Target="changesInfos/changesInfo1.xml"/><Relationship Id="rId5" Type="http://schemas.openxmlformats.org/officeDocument/2006/relationships/slide" Target="slides/slide2.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microsoft.com/office/2015/10/relationships/revisionInfo" Target="revisionInfo.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tableStyles" Target="tableStyle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notesMaster" Target="notesMasters/notesMaster1.xml"/><Relationship Id="rId6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 De Activiteit | Levineke" userId="S::l.vandermeer@de-activiteit.nl::954d3f55-ad6e-4623-9542-d453ced80478" providerId="AD" clId="Web-{35493AF4-8716-481B-99EE-DBAAA49C2B07}"/>
    <pc:docChg chg="addSld delSld modSld sldOrd">
      <pc:chgData name="# De Activiteit | Levineke" userId="S::l.vandermeer@de-activiteit.nl::954d3f55-ad6e-4623-9542-d453ced80478" providerId="AD" clId="Web-{35493AF4-8716-481B-99EE-DBAAA49C2B07}" dt="2023-04-12T15:34:37.695" v="32" actId="1076"/>
      <pc:docMkLst>
        <pc:docMk/>
      </pc:docMkLst>
      <pc:sldChg chg="addSp delSp modSp">
        <pc:chgData name="# De Activiteit | Levineke" userId="S::l.vandermeer@de-activiteit.nl::954d3f55-ad6e-4623-9542-d453ced80478" providerId="AD" clId="Web-{35493AF4-8716-481B-99EE-DBAAA49C2B07}" dt="2023-04-12T14:03:05.187" v="22" actId="20577"/>
        <pc:sldMkLst>
          <pc:docMk/>
          <pc:sldMk cId="2562988894" sldId="724"/>
        </pc:sldMkLst>
        <pc:spChg chg="mod">
          <ac:chgData name="# De Activiteit | Levineke" userId="S::l.vandermeer@de-activiteit.nl::954d3f55-ad6e-4623-9542-d453ced80478" providerId="AD" clId="Web-{35493AF4-8716-481B-99EE-DBAAA49C2B07}" dt="2023-04-12T14:03:05.187" v="22" actId="20577"/>
          <ac:spMkLst>
            <pc:docMk/>
            <pc:sldMk cId="2562988894" sldId="724"/>
            <ac:spMk id="2" creationId="{E39F36D3-A502-4F6B-942E-7780F24246BB}"/>
          </ac:spMkLst>
        </pc:spChg>
        <pc:spChg chg="add mod">
          <ac:chgData name="# De Activiteit | Levineke" userId="S::l.vandermeer@de-activiteit.nl::954d3f55-ad6e-4623-9542-d453ced80478" providerId="AD" clId="Web-{35493AF4-8716-481B-99EE-DBAAA49C2B07}" dt="2023-04-12T14:02:38.092" v="0"/>
          <ac:spMkLst>
            <pc:docMk/>
            <pc:sldMk cId="2562988894" sldId="724"/>
            <ac:spMk id="6" creationId="{75B15E61-4199-AB66-06D8-75D5ECD79FFD}"/>
          </ac:spMkLst>
        </pc:spChg>
        <pc:picChg chg="del">
          <ac:chgData name="# De Activiteit | Levineke" userId="S::l.vandermeer@de-activiteit.nl::954d3f55-ad6e-4623-9542-d453ced80478" providerId="AD" clId="Web-{35493AF4-8716-481B-99EE-DBAAA49C2B07}" dt="2023-04-12T14:02:38.092" v="0"/>
          <ac:picMkLst>
            <pc:docMk/>
            <pc:sldMk cId="2562988894" sldId="724"/>
            <ac:picMk id="5" creationId="{DB83DDD3-DCE2-4848-A32F-C7E462CB8C25}"/>
          </ac:picMkLst>
        </pc:picChg>
      </pc:sldChg>
      <pc:sldChg chg="modSp">
        <pc:chgData name="# De Activiteit | Levineke" userId="S::l.vandermeer@de-activiteit.nl::954d3f55-ad6e-4623-9542-d453ced80478" providerId="AD" clId="Web-{35493AF4-8716-481B-99EE-DBAAA49C2B07}" dt="2023-04-12T15:34:37.695" v="32" actId="1076"/>
        <pc:sldMkLst>
          <pc:docMk/>
          <pc:sldMk cId="0" sldId="881"/>
        </pc:sldMkLst>
        <pc:spChg chg="mod">
          <ac:chgData name="# De Activiteit | Levineke" userId="S::l.vandermeer@de-activiteit.nl::954d3f55-ad6e-4623-9542-d453ced80478" providerId="AD" clId="Web-{35493AF4-8716-481B-99EE-DBAAA49C2B07}" dt="2023-04-12T15:34:27.773" v="29" actId="20577"/>
          <ac:spMkLst>
            <pc:docMk/>
            <pc:sldMk cId="0" sldId="881"/>
            <ac:spMk id="5" creationId="{00000000-0000-0000-0000-000000000000}"/>
          </ac:spMkLst>
        </pc:spChg>
        <pc:spChg chg="mod">
          <ac:chgData name="# De Activiteit | Levineke" userId="S::l.vandermeer@de-activiteit.nl::954d3f55-ad6e-4623-9542-d453ced80478" providerId="AD" clId="Web-{35493AF4-8716-481B-99EE-DBAAA49C2B07}" dt="2023-04-12T15:34:31.773" v="30" actId="14100"/>
          <ac:spMkLst>
            <pc:docMk/>
            <pc:sldMk cId="0" sldId="881"/>
            <ac:spMk id="6" creationId="{00000000-0000-0000-0000-000000000000}"/>
          </ac:spMkLst>
        </pc:spChg>
        <pc:picChg chg="mod">
          <ac:chgData name="# De Activiteit | Levineke" userId="S::l.vandermeer@de-activiteit.nl::954d3f55-ad6e-4623-9542-d453ced80478" providerId="AD" clId="Web-{35493AF4-8716-481B-99EE-DBAAA49C2B07}" dt="2023-04-12T15:34:37.695" v="32" actId="1076"/>
          <ac:picMkLst>
            <pc:docMk/>
            <pc:sldMk cId="0" sldId="881"/>
            <ac:picMk id="2" creationId="{D41CE491-381C-17FA-6FEE-F14F1DA89A92}"/>
          </ac:picMkLst>
        </pc:picChg>
      </pc:sldChg>
      <pc:sldChg chg="new del ord">
        <pc:chgData name="# De Activiteit | Levineke" userId="S::l.vandermeer@de-activiteit.nl::954d3f55-ad6e-4623-9542-d453ced80478" providerId="AD" clId="Web-{35493AF4-8716-481B-99EE-DBAAA49C2B07}" dt="2023-04-12T15:34:05.428" v="25"/>
        <pc:sldMkLst>
          <pc:docMk/>
          <pc:sldMk cId="3918697393" sldId="907"/>
        </pc:sldMkLst>
      </pc:sldChg>
    </pc:docChg>
  </pc:docChgLst>
  <pc:docChgLst>
    <pc:chgData name="# De Activiteit | Hermien" userId="S::h.dewaard@de-activiteit.nl::b3359a46-206a-4757-b2da-725556ebc4a5" providerId="AD" clId="Web-{C25DD11A-9F09-44F7-AA92-3F0A187A6A7C}"/>
    <pc:docChg chg="addSld delSld modSld">
      <pc:chgData name="# De Activiteit | Hermien" userId="S::h.dewaard@de-activiteit.nl::b3359a46-206a-4757-b2da-725556ebc4a5" providerId="AD" clId="Web-{C25DD11A-9F09-44F7-AA92-3F0A187A6A7C}" dt="2023-04-13T10:42:40.843" v="18"/>
      <pc:docMkLst>
        <pc:docMk/>
      </pc:docMkLst>
      <pc:sldChg chg="addSp delSp modSp">
        <pc:chgData name="# De Activiteit | Hermien" userId="S::h.dewaard@de-activiteit.nl::b3359a46-206a-4757-b2da-725556ebc4a5" providerId="AD" clId="Web-{C25DD11A-9F09-44F7-AA92-3F0A187A6A7C}" dt="2023-04-13T10:42:40.843" v="18"/>
        <pc:sldMkLst>
          <pc:docMk/>
          <pc:sldMk cId="2562988894" sldId="724"/>
        </pc:sldMkLst>
        <pc:spChg chg="del mod">
          <ac:chgData name="# De Activiteit | Hermien" userId="S::h.dewaard@de-activiteit.nl::b3359a46-206a-4757-b2da-725556ebc4a5" providerId="AD" clId="Web-{C25DD11A-9F09-44F7-AA92-3F0A187A6A7C}" dt="2023-04-13T10:42:40.843" v="18"/>
          <ac:spMkLst>
            <pc:docMk/>
            <pc:sldMk cId="2562988894" sldId="724"/>
            <ac:spMk id="6" creationId="{75B15E61-4199-AB66-06D8-75D5ECD79FFD}"/>
          </ac:spMkLst>
        </pc:spChg>
        <pc:picChg chg="add mod ord">
          <ac:chgData name="# De Activiteit | Hermien" userId="S::h.dewaard@de-activiteit.nl::b3359a46-206a-4757-b2da-725556ebc4a5" providerId="AD" clId="Web-{C25DD11A-9F09-44F7-AA92-3F0A187A6A7C}" dt="2023-04-13T10:42:40.843" v="18"/>
          <ac:picMkLst>
            <pc:docMk/>
            <pc:sldMk cId="2562988894" sldId="724"/>
            <ac:picMk id="3" creationId="{05B4B69B-E98F-4D97-62FE-8752B898946C}"/>
          </ac:picMkLst>
        </pc:picChg>
      </pc:sldChg>
      <pc:sldChg chg="addSp modSp">
        <pc:chgData name="# De Activiteit | Hermien" userId="S::h.dewaard@de-activiteit.nl::b3359a46-206a-4757-b2da-725556ebc4a5" providerId="AD" clId="Web-{C25DD11A-9F09-44F7-AA92-3F0A187A6A7C}" dt="2023-04-13T10:14:29.161" v="7" actId="14100"/>
        <pc:sldMkLst>
          <pc:docMk/>
          <pc:sldMk cId="3796232200" sldId="735"/>
        </pc:sldMkLst>
        <pc:picChg chg="add mod">
          <ac:chgData name="# De Activiteit | Hermien" userId="S::h.dewaard@de-activiteit.nl::b3359a46-206a-4757-b2da-725556ebc4a5" providerId="AD" clId="Web-{C25DD11A-9F09-44F7-AA92-3F0A187A6A7C}" dt="2023-04-13T10:13:40.300" v="4" actId="14100"/>
          <ac:picMkLst>
            <pc:docMk/>
            <pc:sldMk cId="3796232200" sldId="735"/>
            <ac:picMk id="5" creationId="{C3D086B0-BEE2-74C6-FDF1-8EAE44F5A4F5}"/>
          </ac:picMkLst>
        </pc:picChg>
        <pc:picChg chg="add mod">
          <ac:chgData name="# De Activiteit | Hermien" userId="S::h.dewaard@de-activiteit.nl::b3359a46-206a-4757-b2da-725556ebc4a5" providerId="AD" clId="Web-{C25DD11A-9F09-44F7-AA92-3F0A187A6A7C}" dt="2023-04-13T10:14:29.161" v="7" actId="14100"/>
          <ac:picMkLst>
            <pc:docMk/>
            <pc:sldMk cId="3796232200" sldId="735"/>
            <ac:picMk id="6" creationId="{C324E046-9121-E522-41EE-EB85F56F7C16}"/>
          </ac:picMkLst>
        </pc:picChg>
      </pc:sldChg>
      <pc:sldChg chg="addSp delSp modSp new">
        <pc:chgData name="# De Activiteit | Hermien" userId="S::h.dewaard@de-activiteit.nl::b3359a46-206a-4757-b2da-725556ebc4a5" providerId="AD" clId="Web-{C25DD11A-9F09-44F7-AA92-3F0A187A6A7C}" dt="2023-04-13T10:17:02.306" v="10"/>
        <pc:sldMkLst>
          <pc:docMk/>
          <pc:sldMk cId="208351758" sldId="907"/>
        </pc:sldMkLst>
        <pc:spChg chg="del mod">
          <ac:chgData name="# De Activiteit | Hermien" userId="S::h.dewaard@de-activiteit.nl::b3359a46-206a-4757-b2da-725556ebc4a5" providerId="AD" clId="Web-{C25DD11A-9F09-44F7-AA92-3F0A187A6A7C}" dt="2023-04-13T10:17:02.306" v="10"/>
          <ac:spMkLst>
            <pc:docMk/>
            <pc:sldMk cId="208351758" sldId="907"/>
            <ac:spMk id="3" creationId="{867FC4C7-83B7-9476-C677-9A2D2888EE09}"/>
          </ac:spMkLst>
        </pc:spChg>
        <pc:picChg chg="add mod ord">
          <ac:chgData name="# De Activiteit | Hermien" userId="S::h.dewaard@de-activiteit.nl::b3359a46-206a-4757-b2da-725556ebc4a5" providerId="AD" clId="Web-{C25DD11A-9F09-44F7-AA92-3F0A187A6A7C}" dt="2023-04-13T10:17:02.306" v="10"/>
          <ac:picMkLst>
            <pc:docMk/>
            <pc:sldMk cId="208351758" sldId="907"/>
            <ac:picMk id="5" creationId="{8204DFEF-49A3-E9F8-04DD-FEB7EE2CCDCE}"/>
          </ac:picMkLst>
        </pc:picChg>
      </pc:sldChg>
      <pc:sldChg chg="new del">
        <pc:chgData name="# De Activiteit | Hermien" userId="S::h.dewaard@de-activiteit.nl::b3359a46-206a-4757-b2da-725556ebc4a5" providerId="AD" clId="Web-{C25DD11A-9F09-44F7-AA92-3F0A187A6A7C}" dt="2023-04-13T10:08:53.480" v="1"/>
        <pc:sldMkLst>
          <pc:docMk/>
          <pc:sldMk cId="2563845219" sldId="907"/>
        </pc:sldMkLst>
      </pc:sldChg>
      <pc:sldChg chg="addSp delSp modSp new">
        <pc:chgData name="# De Activiteit | Hermien" userId="S::h.dewaard@de-activiteit.nl::b3359a46-206a-4757-b2da-725556ebc4a5" providerId="AD" clId="Web-{C25DD11A-9F09-44F7-AA92-3F0A187A6A7C}" dt="2023-04-13T10:40:49.512" v="16" actId="1076"/>
        <pc:sldMkLst>
          <pc:docMk/>
          <pc:sldMk cId="3401843524" sldId="908"/>
        </pc:sldMkLst>
        <pc:spChg chg="del mod">
          <ac:chgData name="# De Activiteit | Hermien" userId="S::h.dewaard@de-activiteit.nl::b3359a46-206a-4757-b2da-725556ebc4a5" providerId="AD" clId="Web-{C25DD11A-9F09-44F7-AA92-3F0A187A6A7C}" dt="2023-04-13T10:40:43.605" v="13"/>
          <ac:spMkLst>
            <pc:docMk/>
            <pc:sldMk cId="3401843524" sldId="908"/>
            <ac:spMk id="3" creationId="{5C7F1C96-9EB7-8E13-5194-B944D398315F}"/>
          </ac:spMkLst>
        </pc:spChg>
        <pc:picChg chg="add mod ord">
          <ac:chgData name="# De Activiteit | Hermien" userId="S::h.dewaard@de-activiteit.nl::b3359a46-206a-4757-b2da-725556ebc4a5" providerId="AD" clId="Web-{C25DD11A-9F09-44F7-AA92-3F0A187A6A7C}" dt="2023-04-13T10:40:49.512" v="16" actId="1076"/>
          <ac:picMkLst>
            <pc:docMk/>
            <pc:sldMk cId="3401843524" sldId="908"/>
            <ac:picMk id="5" creationId="{D12DF00D-C27C-D555-8254-3296E7B52DFD}"/>
          </ac:picMkLst>
        </pc:picChg>
      </pc:sldChg>
    </pc:docChg>
  </pc:docChgLst>
  <pc:docChgLst>
    <pc:chgData name="# De Activiteit | Levineke" userId="954d3f55-ad6e-4623-9542-d453ced80478" providerId="ADAL" clId="{22107B83-1015-4C49-85A8-31C011F19EDA}"/>
    <pc:docChg chg="delSld modSld">
      <pc:chgData name="# De Activiteit | Levineke" userId="954d3f55-ad6e-4623-9542-d453ced80478" providerId="ADAL" clId="{22107B83-1015-4C49-85A8-31C011F19EDA}" dt="2023-01-30T12:18:18.748" v="1" actId="47"/>
      <pc:docMkLst>
        <pc:docMk/>
      </pc:docMkLst>
      <pc:sldChg chg="addSp delSp modSp del">
        <pc:chgData name="# De Activiteit | Levineke" userId="954d3f55-ad6e-4623-9542-d453ced80478" providerId="ADAL" clId="{22107B83-1015-4C49-85A8-31C011F19EDA}" dt="2023-01-30T12:18:18.748" v="1" actId="47"/>
        <pc:sldMkLst>
          <pc:docMk/>
          <pc:sldMk cId="3131352268" sldId="642"/>
        </pc:sldMkLst>
        <pc:spChg chg="add mod">
          <ac:chgData name="# De Activiteit | Levineke" userId="954d3f55-ad6e-4623-9542-d453ced80478" providerId="ADAL" clId="{22107B83-1015-4C49-85A8-31C011F19EDA}" dt="2023-01-30T12:18:13.403" v="0" actId="478"/>
          <ac:spMkLst>
            <pc:docMk/>
            <pc:sldMk cId="3131352268" sldId="642"/>
            <ac:spMk id="2" creationId="{A10B2FFD-2916-C25B-70C4-8F3A7B65AB2C}"/>
          </ac:spMkLst>
        </pc:spChg>
        <pc:picChg chg="del">
          <ac:chgData name="# De Activiteit | Levineke" userId="954d3f55-ad6e-4623-9542-d453ced80478" providerId="ADAL" clId="{22107B83-1015-4C49-85A8-31C011F19EDA}" dt="2023-01-30T12:18:13.403" v="0" actId="478"/>
          <ac:picMkLst>
            <pc:docMk/>
            <pc:sldMk cId="3131352268" sldId="642"/>
            <ac:picMk id="6146" creationId="{00000000-0000-0000-0000-000000000000}"/>
          </ac:picMkLst>
        </pc:picChg>
      </pc:sldChg>
    </pc:docChg>
  </pc:docChgLst>
  <pc:docChgLst>
    <pc:chgData name="# De Activiteit | Hermien" userId="S::h.dewaard@de-activiteit.nl::b3359a46-206a-4757-b2da-725556ebc4a5" providerId="AD" clId="Web-{7EC3CA46-7CB2-4458-BD70-8BC1C5CF3752}"/>
    <pc:docChg chg="addSld modSld">
      <pc:chgData name="# De Activiteit | Hermien" userId="S::h.dewaard@de-activiteit.nl::b3359a46-206a-4757-b2da-725556ebc4a5" providerId="AD" clId="Web-{7EC3CA46-7CB2-4458-BD70-8BC1C5CF3752}" dt="2023-04-13T10:46:00.458" v="2"/>
      <pc:docMkLst>
        <pc:docMk/>
      </pc:docMkLst>
      <pc:sldChg chg="addSp delSp modSp new">
        <pc:chgData name="# De Activiteit | Hermien" userId="S::h.dewaard@de-activiteit.nl::b3359a46-206a-4757-b2da-725556ebc4a5" providerId="AD" clId="Web-{7EC3CA46-7CB2-4458-BD70-8BC1C5CF3752}" dt="2023-04-13T10:46:00.458" v="2"/>
        <pc:sldMkLst>
          <pc:docMk/>
          <pc:sldMk cId="1069364726" sldId="909"/>
        </pc:sldMkLst>
        <pc:spChg chg="del mod">
          <ac:chgData name="# De Activiteit | Hermien" userId="S::h.dewaard@de-activiteit.nl::b3359a46-206a-4757-b2da-725556ebc4a5" providerId="AD" clId="Web-{7EC3CA46-7CB2-4458-BD70-8BC1C5CF3752}" dt="2023-04-13T10:46:00.458" v="2"/>
          <ac:spMkLst>
            <pc:docMk/>
            <pc:sldMk cId="1069364726" sldId="909"/>
            <ac:spMk id="3" creationId="{4CCBC183-7928-B1E8-B327-39555175CF3F}"/>
          </ac:spMkLst>
        </pc:spChg>
        <pc:picChg chg="add mod ord">
          <ac:chgData name="# De Activiteit | Hermien" userId="S::h.dewaard@de-activiteit.nl::b3359a46-206a-4757-b2da-725556ebc4a5" providerId="AD" clId="Web-{7EC3CA46-7CB2-4458-BD70-8BC1C5CF3752}" dt="2023-04-13T10:46:00.458" v="2"/>
          <ac:picMkLst>
            <pc:docMk/>
            <pc:sldMk cId="1069364726" sldId="909"/>
            <ac:picMk id="5" creationId="{E9B4F4B9-E27E-56CC-5E4E-7879B8E57A06}"/>
          </ac:picMkLst>
        </pc:picChg>
      </pc:sldChg>
    </pc:docChg>
  </pc:docChgLst>
  <pc:docChgLst>
    <pc:chgData name="# De Activiteit | Levineke" userId="S::l.vandermeer@de-activiteit.nl::954d3f55-ad6e-4623-9542-d453ced80478" providerId="AD" clId="Web-{BCF85E49-F2CB-481A-AF6D-8863A3CD859A}"/>
    <pc:docChg chg="modSld">
      <pc:chgData name="# De Activiteit | Levineke" userId="S::l.vandermeer@de-activiteit.nl::954d3f55-ad6e-4623-9542-d453ced80478" providerId="AD" clId="Web-{BCF85E49-F2CB-481A-AF6D-8863A3CD859A}" dt="2023-04-13T07:40:32.248" v="20"/>
      <pc:docMkLst>
        <pc:docMk/>
      </pc:docMkLst>
      <pc:sldChg chg="delCm">
        <pc:chgData name="# De Activiteit | Levineke" userId="S::l.vandermeer@de-activiteit.nl::954d3f55-ad6e-4623-9542-d453ced80478" providerId="AD" clId="Web-{BCF85E49-F2CB-481A-AF6D-8863A3CD859A}" dt="2023-04-13T07:40:32.248" v="20"/>
        <pc:sldMkLst>
          <pc:docMk/>
          <pc:sldMk cId="4198397403" sldId="675"/>
        </pc:sldMkLst>
        <pc:extLst>
          <p:ext xmlns:p="http://schemas.openxmlformats.org/presentationml/2006/main" uri="{D6D511B9-2390-475A-947B-AFAB55BFBCF1}">
            <pc226:cmChg xmlns:pc226="http://schemas.microsoft.com/office/powerpoint/2022/06/main/command" chg="del">
              <pc226:chgData name="# De Activiteit | Levineke" userId="S::l.vandermeer@de-activiteit.nl::954d3f55-ad6e-4623-9542-d453ced80478" providerId="AD" clId="Web-{BCF85E49-F2CB-481A-AF6D-8863A3CD859A}" dt="2023-04-13T07:40:32.248" v="20"/>
              <pc2:cmMkLst xmlns:pc2="http://schemas.microsoft.com/office/powerpoint/2019/9/main/command">
                <pc:docMk/>
                <pc:sldMk cId="4198397403" sldId="675"/>
                <pc2:cmMk id="{11730CCD-63FC-4AF5-856A-F94EBBB9ADAE}"/>
              </pc2:cmMkLst>
            </pc226:cmChg>
          </p:ext>
        </pc:extLst>
      </pc:sldChg>
      <pc:sldChg chg="addSp delSp modSp">
        <pc:chgData name="# De Activiteit | Levineke" userId="S::l.vandermeer@de-activiteit.nl::954d3f55-ad6e-4623-9542-d453ced80478" providerId="AD" clId="Web-{BCF85E49-F2CB-481A-AF6D-8863A3CD859A}" dt="2023-04-13T07:40:16.967" v="19"/>
        <pc:sldMkLst>
          <pc:docMk/>
          <pc:sldMk cId="3833875522" sldId="880"/>
        </pc:sldMkLst>
        <pc:spChg chg="mod">
          <ac:chgData name="# De Activiteit | Levineke" userId="S::l.vandermeer@de-activiteit.nl::954d3f55-ad6e-4623-9542-d453ced80478" providerId="AD" clId="Web-{BCF85E49-F2CB-481A-AF6D-8863A3CD859A}" dt="2023-04-13T07:38:24.979" v="1" actId="20577"/>
          <ac:spMkLst>
            <pc:docMk/>
            <pc:sldMk cId="3833875522" sldId="880"/>
            <ac:spMk id="3" creationId="{8362F655-8455-E34C-4DF1-F299F481AAD7}"/>
          </ac:spMkLst>
        </pc:spChg>
        <pc:spChg chg="add mod">
          <ac:chgData name="# De Activiteit | Levineke" userId="S::l.vandermeer@de-activiteit.nl::954d3f55-ad6e-4623-9542-d453ced80478" providerId="AD" clId="Web-{BCF85E49-F2CB-481A-AF6D-8863A3CD859A}" dt="2023-04-13T07:39:31.996" v="10" actId="20577"/>
          <ac:spMkLst>
            <pc:docMk/>
            <pc:sldMk cId="3833875522" sldId="880"/>
            <ac:spMk id="8" creationId="{B9A044E4-658B-33A4-920F-E3D08861C8B3}"/>
          </ac:spMkLst>
        </pc:spChg>
        <pc:graphicFrameChg chg="add del mod modGraphic">
          <ac:chgData name="# De Activiteit | Levineke" userId="S::l.vandermeer@de-activiteit.nl::954d3f55-ad6e-4623-9542-d453ced80478" providerId="AD" clId="Web-{BCF85E49-F2CB-481A-AF6D-8863A3CD859A}" dt="2023-04-13T07:40:16.967" v="19"/>
          <ac:graphicFrameMkLst>
            <pc:docMk/>
            <pc:sldMk cId="3833875522" sldId="880"/>
            <ac:graphicFrameMk id="6" creationId="{53357C59-FEFD-5024-3267-A3B7DB802E8D}"/>
          </ac:graphicFrameMkLst>
        </pc:graphicFrameChg>
        <pc:picChg chg="add mod">
          <ac:chgData name="# De Activiteit | Levineke" userId="S::l.vandermeer@de-activiteit.nl::954d3f55-ad6e-4623-9542-d453ced80478" providerId="AD" clId="Web-{BCF85E49-F2CB-481A-AF6D-8863A3CD859A}" dt="2023-04-13T07:40:03.622" v="18" actId="14100"/>
          <ac:picMkLst>
            <pc:docMk/>
            <pc:sldMk cId="3833875522" sldId="880"/>
            <ac:picMk id="7" creationId="{C693BCC9-5D00-5B05-871B-54AFDBB9A119}"/>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r>
              <a:rPr lang="nl-NL"/>
              <a:t>16-9-2011</a:t>
            </a:r>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9D61594-A8B7-4687-90E1-F2C1B6F71D93}" type="slidenum">
              <a:rPr lang="nl-NL" smtClean="0"/>
              <a:pPr/>
              <a:t>‹nr.›</a:t>
            </a:fld>
            <a:endParaRPr lang="nl-NL"/>
          </a:p>
        </p:txBody>
      </p:sp>
    </p:spTree>
    <p:extLst>
      <p:ext uri="{BB962C8B-B14F-4D97-AF65-F5344CB8AC3E}">
        <p14:creationId xmlns:p14="http://schemas.microsoft.com/office/powerpoint/2010/main" val="90392590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r>
              <a:rPr lang="nl-NL"/>
              <a:t>16-9-2011</a:t>
            </a:r>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noProof="0"/>
              <a:t>Klik om de modelstijlen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CDCA6B75-1B04-4CE6-9B4A-52A1CDCA5D3D}" type="slidenum">
              <a:rPr lang="nl-NL"/>
              <a:pPr>
                <a:defRPr/>
              </a:pPr>
              <a:t>‹nr.›</a:t>
            </a:fld>
            <a:endParaRPr lang="nl-NL"/>
          </a:p>
        </p:txBody>
      </p:sp>
    </p:spTree>
    <p:extLst>
      <p:ext uri="{BB962C8B-B14F-4D97-AF65-F5344CB8AC3E}">
        <p14:creationId xmlns:p14="http://schemas.microsoft.com/office/powerpoint/2010/main" val="1383561758"/>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TextEdit="1"/>
          </p:cNvSpPr>
          <p:nvPr>
            <p:ph type="sldImg"/>
          </p:nvPr>
        </p:nvSpPr>
        <p:spPr bwMode="auto">
          <a:noFill/>
          <a:ln>
            <a:solidFill>
              <a:srgbClr val="000000"/>
            </a:solidFill>
            <a:miter lim="800000"/>
            <a:headEnd/>
            <a:tailEnd/>
          </a:ln>
        </p:spPr>
      </p:sp>
      <p:sp>
        <p:nvSpPr>
          <p:cNvPr id="20483" name="Rectangle 3"/>
          <p:cNvSpPr>
            <a:spLocks noGrp="1"/>
          </p:cNvSpPr>
          <p:nvPr>
            <p:ph type="body" idx="1"/>
          </p:nvPr>
        </p:nvSpPr>
        <p:spPr bwMode="auto">
          <a:noFill/>
        </p:spPr>
        <p:txBody>
          <a:bodyPr wrap="square" numCol="1" anchor="t" anchorCtr="0" compatLnSpc="1">
            <a:prstTxWarp prst="textNoShape">
              <a:avLst/>
            </a:prstTxWarp>
          </a:bodyPr>
          <a:lstStyle/>
          <a:p>
            <a:endParaRPr lang="nl-NL"/>
          </a:p>
        </p:txBody>
      </p:sp>
      <p:sp>
        <p:nvSpPr>
          <p:cNvPr id="3" name="Tijdelijke aanduiding voor dianummer 2"/>
          <p:cNvSpPr>
            <a:spLocks noGrp="1"/>
          </p:cNvSpPr>
          <p:nvPr>
            <p:ph type="sldNum" sz="quarter" idx="10"/>
          </p:nvPr>
        </p:nvSpPr>
        <p:spPr/>
        <p:txBody>
          <a:bodyPr/>
          <a:lstStyle/>
          <a:p>
            <a:pPr>
              <a:defRPr/>
            </a:pPr>
            <a:fld id="{CDCA6B75-1B04-4CE6-9B4A-52A1CDCA5D3D}" type="slidenum">
              <a:rPr lang="nl-NL" smtClean="0"/>
              <a:pPr>
                <a:defRPr/>
              </a:pPr>
              <a:t>1</a:t>
            </a:fld>
            <a:endParaRPr lang="nl-N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CDCA6B75-1B04-4CE6-9B4A-52A1CDCA5D3D}" type="slidenum">
              <a:rPr lang="nl-NL" smtClean="0"/>
              <a:pPr>
                <a:defRPr/>
              </a:pPr>
              <a:t>3</a:t>
            </a:fld>
            <a:endParaRPr lang="nl-NL"/>
          </a:p>
        </p:txBody>
      </p:sp>
    </p:spTree>
    <p:extLst>
      <p:ext uri="{BB962C8B-B14F-4D97-AF65-F5344CB8AC3E}">
        <p14:creationId xmlns:p14="http://schemas.microsoft.com/office/powerpoint/2010/main" val="1821488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het opmaakprofiel van de modelondertitel te bewerken</a:t>
            </a:r>
          </a:p>
        </p:txBody>
      </p:sp>
      <p:sp>
        <p:nvSpPr>
          <p:cNvPr id="4" name="Tijdelijke aanduiding voor datum 3"/>
          <p:cNvSpPr>
            <a:spLocks noGrp="1"/>
          </p:cNvSpPr>
          <p:nvPr>
            <p:ph type="dt" sz="half" idx="10"/>
          </p:nvPr>
        </p:nvSpPr>
        <p:spPr/>
        <p:txBody>
          <a:bodyPr/>
          <a:lstStyle/>
          <a:p>
            <a:pPr>
              <a:defRPr/>
            </a:pPr>
            <a:fld id="{7D83EF74-BD21-44CB-B22B-A34D26B88BCE}" type="datetime1">
              <a:rPr lang="nl-NL" smtClean="0"/>
              <a:pPr>
                <a:defRPr/>
              </a:pPr>
              <a:t>08-01-2025</a:t>
            </a:fld>
            <a:endParaRPr lang="nl-NL"/>
          </a:p>
        </p:txBody>
      </p:sp>
      <p:sp>
        <p:nvSpPr>
          <p:cNvPr id="5" name="Tijdelijke aanduiding voor voettekst 4"/>
          <p:cNvSpPr>
            <a:spLocks noGrp="1"/>
          </p:cNvSpPr>
          <p:nvPr>
            <p:ph type="ftr" sz="quarter" idx="11"/>
          </p:nvPr>
        </p:nvSpPr>
        <p:spPr/>
        <p:txBody>
          <a:bodyPr/>
          <a:lstStyle/>
          <a:p>
            <a:pPr>
              <a:defRPr/>
            </a:pPr>
            <a:r>
              <a:rPr lang="nl-NL"/>
              <a:t>©- De Activiteit </a:t>
            </a:r>
          </a:p>
        </p:txBody>
      </p:sp>
      <p:sp>
        <p:nvSpPr>
          <p:cNvPr id="6" name="Tijdelijke aanduiding voor dianummer 5"/>
          <p:cNvSpPr>
            <a:spLocks noGrp="1"/>
          </p:cNvSpPr>
          <p:nvPr>
            <p:ph type="sldNum" sz="quarter" idx="12"/>
          </p:nvPr>
        </p:nvSpPr>
        <p:spPr/>
        <p:txBody>
          <a:bodyPr/>
          <a:lstStyle/>
          <a:p>
            <a:pPr>
              <a:defRPr/>
            </a:pPr>
            <a:fld id="{F403D424-61DC-4F82-9956-D7FDDD31FB44}" type="slidenum">
              <a:rPr lang="nl-NL" smtClean="0"/>
              <a:pPr>
                <a:defRPr/>
              </a:pPr>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pPr>
              <a:defRPr/>
            </a:pPr>
            <a:fld id="{159C1C7C-9719-4CE1-ADAE-261D4671B1D4}" type="datetime1">
              <a:rPr lang="nl-NL" smtClean="0"/>
              <a:pPr>
                <a:defRPr/>
              </a:pPr>
              <a:t>08-01-2025</a:t>
            </a:fld>
            <a:endParaRPr lang="nl-NL"/>
          </a:p>
        </p:txBody>
      </p:sp>
      <p:sp>
        <p:nvSpPr>
          <p:cNvPr id="5" name="Tijdelijke aanduiding voor voettekst 4"/>
          <p:cNvSpPr>
            <a:spLocks noGrp="1"/>
          </p:cNvSpPr>
          <p:nvPr>
            <p:ph type="ftr" sz="quarter" idx="11"/>
          </p:nvPr>
        </p:nvSpPr>
        <p:spPr/>
        <p:txBody>
          <a:bodyPr/>
          <a:lstStyle/>
          <a:p>
            <a:pPr>
              <a:defRPr/>
            </a:pPr>
            <a:r>
              <a:rPr lang="nl-NL"/>
              <a:t>©- De Activiteit </a:t>
            </a:r>
          </a:p>
        </p:txBody>
      </p:sp>
      <p:sp>
        <p:nvSpPr>
          <p:cNvPr id="6" name="Tijdelijke aanduiding voor dianummer 5"/>
          <p:cNvSpPr>
            <a:spLocks noGrp="1"/>
          </p:cNvSpPr>
          <p:nvPr>
            <p:ph type="sldNum" sz="quarter" idx="12"/>
          </p:nvPr>
        </p:nvSpPr>
        <p:spPr/>
        <p:txBody>
          <a:bodyPr/>
          <a:lstStyle/>
          <a:p>
            <a:pPr>
              <a:defRPr/>
            </a:pPr>
            <a:fld id="{8BF92332-2171-47FC-83A9-69EC8240A971}" type="slidenum">
              <a:rPr lang="nl-NL" smtClean="0"/>
              <a:pPr>
                <a:defRPr/>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pPr>
              <a:defRPr/>
            </a:pPr>
            <a:fld id="{466114B6-3DA6-4477-AF5C-76E81D6C29DC}" type="datetime1">
              <a:rPr lang="nl-NL" smtClean="0"/>
              <a:pPr>
                <a:defRPr/>
              </a:pPr>
              <a:t>08-01-2025</a:t>
            </a:fld>
            <a:endParaRPr lang="nl-NL"/>
          </a:p>
        </p:txBody>
      </p:sp>
      <p:sp>
        <p:nvSpPr>
          <p:cNvPr id="5" name="Tijdelijke aanduiding voor voettekst 4"/>
          <p:cNvSpPr>
            <a:spLocks noGrp="1"/>
          </p:cNvSpPr>
          <p:nvPr>
            <p:ph type="ftr" sz="quarter" idx="11"/>
          </p:nvPr>
        </p:nvSpPr>
        <p:spPr/>
        <p:txBody>
          <a:bodyPr/>
          <a:lstStyle/>
          <a:p>
            <a:pPr>
              <a:defRPr/>
            </a:pPr>
            <a:r>
              <a:rPr lang="nl-NL"/>
              <a:t>©- De Activiteit </a:t>
            </a:r>
          </a:p>
        </p:txBody>
      </p:sp>
      <p:sp>
        <p:nvSpPr>
          <p:cNvPr id="6" name="Tijdelijke aanduiding voor dianummer 5"/>
          <p:cNvSpPr>
            <a:spLocks noGrp="1"/>
          </p:cNvSpPr>
          <p:nvPr>
            <p:ph type="sldNum" sz="quarter" idx="12"/>
          </p:nvPr>
        </p:nvSpPr>
        <p:spPr/>
        <p:txBody>
          <a:bodyPr/>
          <a:lstStyle/>
          <a:p>
            <a:pPr>
              <a:defRPr/>
            </a:pPr>
            <a:fld id="{C7B0DE9D-7DB5-4CE0-8875-FB3589927151}" type="slidenum">
              <a:rPr lang="nl-NL" smtClean="0"/>
              <a:pPr>
                <a:defRPr/>
              </a:pPr>
              <a:t>‹nr.›</a:t>
            </a:fld>
            <a:endParaRPr lang="nl-N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el, inhoud en 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648200" y="1600200"/>
            <a:ext cx="4038600" cy="452596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a:xfrm>
            <a:off x="457200" y="6245225"/>
            <a:ext cx="2133600" cy="476250"/>
          </a:xfrm>
        </p:spPr>
        <p:txBody>
          <a:bodyPr/>
          <a:lstStyle>
            <a:lvl1pPr>
              <a:defRPr/>
            </a:lvl1pPr>
          </a:lstStyle>
          <a:p>
            <a:endParaRPr lang="nl-NL"/>
          </a:p>
        </p:txBody>
      </p:sp>
      <p:sp>
        <p:nvSpPr>
          <p:cNvPr id="6" name="Tijdelijke aanduiding voor voettekst 5"/>
          <p:cNvSpPr>
            <a:spLocks noGrp="1"/>
          </p:cNvSpPr>
          <p:nvPr>
            <p:ph type="ftr" sz="quarter" idx="11"/>
          </p:nvPr>
        </p:nvSpPr>
        <p:spPr>
          <a:xfrm>
            <a:off x="3124200" y="6245225"/>
            <a:ext cx="2895600" cy="476250"/>
          </a:xfrm>
        </p:spPr>
        <p:txBody>
          <a:bodyPr/>
          <a:lstStyle>
            <a:lvl1pPr>
              <a:defRPr/>
            </a:lvl1pPr>
          </a:lstStyle>
          <a:p>
            <a:endParaRPr lang="nl-NL"/>
          </a:p>
        </p:txBody>
      </p:sp>
      <p:sp>
        <p:nvSpPr>
          <p:cNvPr id="7" name="Tijdelijke aanduiding voor dianummer 6"/>
          <p:cNvSpPr>
            <a:spLocks noGrp="1"/>
          </p:cNvSpPr>
          <p:nvPr>
            <p:ph type="sldNum" sz="quarter" idx="12"/>
          </p:nvPr>
        </p:nvSpPr>
        <p:spPr>
          <a:xfrm>
            <a:off x="6553200" y="6245225"/>
            <a:ext cx="2133600" cy="476250"/>
          </a:xfrm>
        </p:spPr>
        <p:txBody>
          <a:bodyPr/>
          <a:lstStyle>
            <a:lvl1pPr>
              <a:defRPr/>
            </a:lvl1pPr>
          </a:lstStyle>
          <a:p>
            <a:fld id="{70F442D0-684A-4FBE-A7D2-7C14ECEBBCB5}" type="slidenum">
              <a:rPr lang="nl-NL"/>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pPr>
              <a:defRPr/>
            </a:pPr>
            <a:fld id="{E5C05FEA-9BA2-47D9-88AE-C7C801CE5DC8}" type="datetime1">
              <a:rPr lang="nl-NL" smtClean="0"/>
              <a:pPr>
                <a:defRPr/>
              </a:pPr>
              <a:t>08-01-2025</a:t>
            </a:fld>
            <a:endParaRPr lang="nl-NL"/>
          </a:p>
        </p:txBody>
      </p:sp>
      <p:sp>
        <p:nvSpPr>
          <p:cNvPr id="5" name="Tijdelijke aanduiding voor voettekst 4"/>
          <p:cNvSpPr>
            <a:spLocks noGrp="1"/>
          </p:cNvSpPr>
          <p:nvPr>
            <p:ph type="ftr" sz="quarter" idx="11"/>
          </p:nvPr>
        </p:nvSpPr>
        <p:spPr/>
        <p:txBody>
          <a:bodyPr/>
          <a:lstStyle/>
          <a:p>
            <a:pPr>
              <a:defRPr/>
            </a:pPr>
            <a:r>
              <a:rPr lang="nl-NL"/>
              <a:t>©- De Activiteit </a:t>
            </a:r>
          </a:p>
        </p:txBody>
      </p:sp>
      <p:sp>
        <p:nvSpPr>
          <p:cNvPr id="6" name="Tijdelijke aanduiding voor dianummer 5"/>
          <p:cNvSpPr>
            <a:spLocks noGrp="1"/>
          </p:cNvSpPr>
          <p:nvPr>
            <p:ph type="sldNum" sz="quarter" idx="12"/>
          </p:nvPr>
        </p:nvSpPr>
        <p:spPr/>
        <p:txBody>
          <a:bodyPr/>
          <a:lstStyle/>
          <a:p>
            <a:pPr>
              <a:defRPr/>
            </a:pPr>
            <a:fld id="{C83617EE-51F0-4159-9398-2298E66722CE}" type="slidenum">
              <a:rPr lang="nl-NL" smtClean="0"/>
              <a:pPr>
                <a:defRPr/>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pPr>
              <a:defRPr/>
            </a:pPr>
            <a:fld id="{C39F7D21-4C65-479D-8811-CB90B0471C81}" type="datetime1">
              <a:rPr lang="nl-NL" smtClean="0"/>
              <a:pPr>
                <a:defRPr/>
              </a:pPr>
              <a:t>08-01-2025</a:t>
            </a:fld>
            <a:endParaRPr lang="nl-NL"/>
          </a:p>
        </p:txBody>
      </p:sp>
      <p:sp>
        <p:nvSpPr>
          <p:cNvPr id="5" name="Tijdelijke aanduiding voor voettekst 4"/>
          <p:cNvSpPr>
            <a:spLocks noGrp="1"/>
          </p:cNvSpPr>
          <p:nvPr>
            <p:ph type="ftr" sz="quarter" idx="11"/>
          </p:nvPr>
        </p:nvSpPr>
        <p:spPr/>
        <p:txBody>
          <a:bodyPr/>
          <a:lstStyle/>
          <a:p>
            <a:pPr>
              <a:defRPr/>
            </a:pPr>
            <a:r>
              <a:rPr lang="nl-NL"/>
              <a:t>©- De Activiteit </a:t>
            </a:r>
          </a:p>
        </p:txBody>
      </p:sp>
      <p:sp>
        <p:nvSpPr>
          <p:cNvPr id="6" name="Tijdelijke aanduiding voor dianummer 5"/>
          <p:cNvSpPr>
            <a:spLocks noGrp="1"/>
          </p:cNvSpPr>
          <p:nvPr>
            <p:ph type="sldNum" sz="quarter" idx="12"/>
          </p:nvPr>
        </p:nvSpPr>
        <p:spPr/>
        <p:txBody>
          <a:bodyPr/>
          <a:lstStyle/>
          <a:p>
            <a:pPr>
              <a:defRPr/>
            </a:pPr>
            <a:fld id="{E2315D57-71A7-45B0-9512-B0EBED679E10}" type="slidenum">
              <a:rPr lang="nl-NL" smtClean="0"/>
              <a:pPr>
                <a:defRPr/>
              </a:pPr>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pPr>
              <a:defRPr/>
            </a:pPr>
            <a:fld id="{F045BDBA-7D7F-4251-8FD6-086107AA8C03}" type="datetime1">
              <a:rPr lang="nl-NL" smtClean="0"/>
              <a:pPr>
                <a:defRPr/>
              </a:pPr>
              <a:t>08-01-2025</a:t>
            </a:fld>
            <a:endParaRPr lang="nl-NL"/>
          </a:p>
        </p:txBody>
      </p:sp>
      <p:sp>
        <p:nvSpPr>
          <p:cNvPr id="6" name="Tijdelijke aanduiding voor voettekst 5"/>
          <p:cNvSpPr>
            <a:spLocks noGrp="1"/>
          </p:cNvSpPr>
          <p:nvPr>
            <p:ph type="ftr" sz="quarter" idx="11"/>
          </p:nvPr>
        </p:nvSpPr>
        <p:spPr/>
        <p:txBody>
          <a:bodyPr/>
          <a:lstStyle/>
          <a:p>
            <a:pPr>
              <a:defRPr/>
            </a:pPr>
            <a:r>
              <a:rPr lang="nl-NL"/>
              <a:t>©- De Activiteit </a:t>
            </a:r>
          </a:p>
        </p:txBody>
      </p:sp>
      <p:sp>
        <p:nvSpPr>
          <p:cNvPr id="7" name="Tijdelijke aanduiding voor dianummer 6"/>
          <p:cNvSpPr>
            <a:spLocks noGrp="1"/>
          </p:cNvSpPr>
          <p:nvPr>
            <p:ph type="sldNum" sz="quarter" idx="12"/>
          </p:nvPr>
        </p:nvSpPr>
        <p:spPr/>
        <p:txBody>
          <a:bodyPr/>
          <a:lstStyle/>
          <a:p>
            <a:pPr>
              <a:defRPr/>
            </a:pPr>
            <a:fld id="{389F2EAB-49A7-40BE-946D-E2B3CFFC0C3D}" type="slidenum">
              <a:rPr lang="nl-NL" smtClean="0"/>
              <a:pPr>
                <a:defRPr/>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pPr>
              <a:defRPr/>
            </a:pPr>
            <a:fld id="{4BFFCC5D-109F-4E38-BC76-D506039DDBCC}" type="datetime1">
              <a:rPr lang="nl-NL" smtClean="0"/>
              <a:pPr>
                <a:defRPr/>
              </a:pPr>
              <a:t>08-01-2025</a:t>
            </a:fld>
            <a:endParaRPr lang="nl-NL"/>
          </a:p>
        </p:txBody>
      </p:sp>
      <p:sp>
        <p:nvSpPr>
          <p:cNvPr id="8" name="Tijdelijke aanduiding voor voettekst 7"/>
          <p:cNvSpPr>
            <a:spLocks noGrp="1"/>
          </p:cNvSpPr>
          <p:nvPr>
            <p:ph type="ftr" sz="quarter" idx="11"/>
          </p:nvPr>
        </p:nvSpPr>
        <p:spPr/>
        <p:txBody>
          <a:bodyPr/>
          <a:lstStyle/>
          <a:p>
            <a:pPr>
              <a:defRPr/>
            </a:pPr>
            <a:r>
              <a:rPr lang="nl-NL"/>
              <a:t>©- De Activiteit </a:t>
            </a:r>
          </a:p>
        </p:txBody>
      </p:sp>
      <p:sp>
        <p:nvSpPr>
          <p:cNvPr id="9" name="Tijdelijke aanduiding voor dianummer 8"/>
          <p:cNvSpPr>
            <a:spLocks noGrp="1"/>
          </p:cNvSpPr>
          <p:nvPr>
            <p:ph type="sldNum" sz="quarter" idx="12"/>
          </p:nvPr>
        </p:nvSpPr>
        <p:spPr/>
        <p:txBody>
          <a:bodyPr/>
          <a:lstStyle/>
          <a:p>
            <a:pPr>
              <a:defRPr/>
            </a:pPr>
            <a:fld id="{2309E63F-2994-482C-9DBC-4DF3AF3AEFCD}" type="slidenum">
              <a:rPr lang="nl-NL" smtClean="0"/>
              <a:pPr>
                <a:defRPr/>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pPr>
              <a:defRPr/>
            </a:pPr>
            <a:fld id="{14747B08-9AFE-4237-83EA-8E28EBD45610}" type="datetime1">
              <a:rPr lang="nl-NL" smtClean="0"/>
              <a:pPr>
                <a:defRPr/>
              </a:pPr>
              <a:t>08-01-2025</a:t>
            </a:fld>
            <a:endParaRPr lang="nl-NL"/>
          </a:p>
        </p:txBody>
      </p:sp>
      <p:sp>
        <p:nvSpPr>
          <p:cNvPr id="4" name="Tijdelijke aanduiding voor voettekst 3"/>
          <p:cNvSpPr>
            <a:spLocks noGrp="1"/>
          </p:cNvSpPr>
          <p:nvPr>
            <p:ph type="ftr" sz="quarter" idx="11"/>
          </p:nvPr>
        </p:nvSpPr>
        <p:spPr/>
        <p:txBody>
          <a:bodyPr/>
          <a:lstStyle/>
          <a:p>
            <a:pPr>
              <a:defRPr/>
            </a:pPr>
            <a:r>
              <a:rPr lang="nl-NL"/>
              <a:t>©- De Activiteit </a:t>
            </a:r>
          </a:p>
        </p:txBody>
      </p:sp>
      <p:sp>
        <p:nvSpPr>
          <p:cNvPr id="5" name="Tijdelijke aanduiding voor dianummer 4"/>
          <p:cNvSpPr>
            <a:spLocks noGrp="1"/>
          </p:cNvSpPr>
          <p:nvPr>
            <p:ph type="sldNum" sz="quarter" idx="12"/>
          </p:nvPr>
        </p:nvSpPr>
        <p:spPr/>
        <p:txBody>
          <a:bodyPr/>
          <a:lstStyle/>
          <a:p>
            <a:pPr>
              <a:defRPr/>
            </a:pPr>
            <a:fld id="{24B87496-7572-4D90-BC57-BE0078AFBF23}" type="slidenum">
              <a:rPr lang="nl-NL" smtClean="0"/>
              <a:pPr>
                <a:defRPr/>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pPr>
              <a:defRPr/>
            </a:pPr>
            <a:fld id="{00D0C8B6-FC13-458F-842F-BCE78FC137D8}" type="datetime1">
              <a:rPr lang="nl-NL" smtClean="0"/>
              <a:pPr>
                <a:defRPr/>
              </a:pPr>
              <a:t>08-01-2025</a:t>
            </a:fld>
            <a:endParaRPr lang="nl-NL"/>
          </a:p>
        </p:txBody>
      </p:sp>
      <p:sp>
        <p:nvSpPr>
          <p:cNvPr id="3" name="Tijdelijke aanduiding voor voettekst 2"/>
          <p:cNvSpPr>
            <a:spLocks noGrp="1"/>
          </p:cNvSpPr>
          <p:nvPr>
            <p:ph type="ftr" sz="quarter" idx="11"/>
          </p:nvPr>
        </p:nvSpPr>
        <p:spPr/>
        <p:txBody>
          <a:bodyPr/>
          <a:lstStyle/>
          <a:p>
            <a:pPr>
              <a:defRPr/>
            </a:pPr>
            <a:r>
              <a:rPr lang="nl-NL"/>
              <a:t>©- De Activiteit </a:t>
            </a:r>
          </a:p>
        </p:txBody>
      </p:sp>
      <p:sp>
        <p:nvSpPr>
          <p:cNvPr id="4" name="Tijdelijke aanduiding voor dianummer 3"/>
          <p:cNvSpPr>
            <a:spLocks noGrp="1"/>
          </p:cNvSpPr>
          <p:nvPr>
            <p:ph type="sldNum" sz="quarter" idx="12"/>
          </p:nvPr>
        </p:nvSpPr>
        <p:spPr/>
        <p:txBody>
          <a:bodyPr/>
          <a:lstStyle/>
          <a:p>
            <a:pPr>
              <a:defRPr/>
            </a:pPr>
            <a:fld id="{7370F3DE-99BA-4936-83C7-B77CA2350895}" type="slidenum">
              <a:rPr lang="nl-NL" smtClean="0"/>
              <a:pPr>
                <a:defRPr/>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pPr>
              <a:defRPr/>
            </a:pPr>
            <a:fld id="{16D75BAD-3794-417F-8BC5-EB450F65ACA0}" type="datetime1">
              <a:rPr lang="nl-NL" smtClean="0"/>
              <a:pPr>
                <a:defRPr/>
              </a:pPr>
              <a:t>08-01-2025</a:t>
            </a:fld>
            <a:endParaRPr lang="nl-NL"/>
          </a:p>
        </p:txBody>
      </p:sp>
      <p:sp>
        <p:nvSpPr>
          <p:cNvPr id="6" name="Tijdelijke aanduiding voor voettekst 5"/>
          <p:cNvSpPr>
            <a:spLocks noGrp="1"/>
          </p:cNvSpPr>
          <p:nvPr>
            <p:ph type="ftr" sz="quarter" idx="11"/>
          </p:nvPr>
        </p:nvSpPr>
        <p:spPr/>
        <p:txBody>
          <a:bodyPr/>
          <a:lstStyle/>
          <a:p>
            <a:pPr>
              <a:defRPr/>
            </a:pPr>
            <a:r>
              <a:rPr lang="nl-NL"/>
              <a:t>©- De Activiteit </a:t>
            </a:r>
          </a:p>
        </p:txBody>
      </p:sp>
      <p:sp>
        <p:nvSpPr>
          <p:cNvPr id="7" name="Tijdelijke aanduiding voor dianummer 6"/>
          <p:cNvSpPr>
            <a:spLocks noGrp="1"/>
          </p:cNvSpPr>
          <p:nvPr>
            <p:ph type="sldNum" sz="quarter" idx="12"/>
          </p:nvPr>
        </p:nvSpPr>
        <p:spPr/>
        <p:txBody>
          <a:bodyPr/>
          <a:lstStyle/>
          <a:p>
            <a:pPr>
              <a:defRPr/>
            </a:pPr>
            <a:fld id="{80ED64E2-DFE5-4994-949A-B0552C20030B}" type="slidenum">
              <a:rPr lang="nl-NL" smtClean="0"/>
              <a:pPr>
                <a:defRPr/>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pPr>
              <a:defRPr/>
            </a:pPr>
            <a:fld id="{38A9CA00-FF0B-4191-8A3E-7966739F47AC}" type="datetime1">
              <a:rPr lang="nl-NL" smtClean="0"/>
              <a:pPr>
                <a:defRPr/>
              </a:pPr>
              <a:t>08-01-2025</a:t>
            </a:fld>
            <a:endParaRPr lang="nl-NL"/>
          </a:p>
        </p:txBody>
      </p:sp>
      <p:sp>
        <p:nvSpPr>
          <p:cNvPr id="6" name="Tijdelijke aanduiding voor voettekst 5"/>
          <p:cNvSpPr>
            <a:spLocks noGrp="1"/>
          </p:cNvSpPr>
          <p:nvPr>
            <p:ph type="ftr" sz="quarter" idx="11"/>
          </p:nvPr>
        </p:nvSpPr>
        <p:spPr/>
        <p:txBody>
          <a:bodyPr/>
          <a:lstStyle/>
          <a:p>
            <a:pPr>
              <a:defRPr/>
            </a:pPr>
            <a:r>
              <a:rPr lang="nl-NL"/>
              <a:t>©- De Activiteit </a:t>
            </a:r>
          </a:p>
        </p:txBody>
      </p:sp>
      <p:sp>
        <p:nvSpPr>
          <p:cNvPr id="7" name="Tijdelijke aanduiding voor dianummer 6"/>
          <p:cNvSpPr>
            <a:spLocks noGrp="1"/>
          </p:cNvSpPr>
          <p:nvPr>
            <p:ph type="sldNum" sz="quarter" idx="12"/>
          </p:nvPr>
        </p:nvSpPr>
        <p:spPr/>
        <p:txBody>
          <a:bodyPr/>
          <a:lstStyle/>
          <a:p>
            <a:pPr>
              <a:defRPr/>
            </a:pPr>
            <a:fld id="{199C1A08-38AD-48D8-91A5-D20543A34FDC}" type="slidenum">
              <a:rPr lang="nl-NL" smtClean="0"/>
              <a:pPr>
                <a:defRPr/>
              </a:pPr>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3A7A3872-4A64-4A67-95C2-31DB2ED23CAD}" type="datetime1">
              <a:rPr lang="nl-NL" smtClean="0"/>
              <a:pPr>
                <a:defRPr/>
              </a:pPr>
              <a:t>08-01-2025</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nl-NL"/>
              <a:t>©- De Activiteit </a:t>
            </a:r>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A02B9D0-CA2C-44BE-A7BE-BD3B76659CDC}" type="slidenum">
              <a:rPr lang="nl-NL" smtClean="0"/>
              <a:pPr>
                <a:defRPr/>
              </a:pPr>
              <a:t>‹nr.›</a:t>
            </a:fld>
            <a:endParaRPr lang="nl-NL"/>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701" r:id="rId12"/>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taal-in-spel.nl/" TargetMode="External"/><Relationship Id="rId2" Type="http://schemas.openxmlformats.org/officeDocument/2006/relationships/hyperlink" Target="http://onderzoek.hsmarnix.nl/"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9.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21.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2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npostart.nl/taarten-van-abel/22-01-2023/VPWON_1340842"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hyperlink" Target="mailto:l.vandermeer@de-activiteit.nl"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video" Target="https://www.youtube.com/embed/C7oXQMuUEUg?feature=oembed"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video" Target="https://www.youtube.com/embed/4AGDmALSe3g?feature=oembed"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video" Target="https://www.youtube.com/embed/VYc8M2bU7rY?feature=oemb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734260"/>
            <a:ext cx="7772400" cy="2115666"/>
          </a:xfrm>
        </p:spPr>
        <p:style>
          <a:lnRef idx="3">
            <a:schemeClr val="lt1"/>
          </a:lnRef>
          <a:fillRef idx="1">
            <a:schemeClr val="accent5"/>
          </a:fillRef>
          <a:effectRef idx="1">
            <a:schemeClr val="accent5"/>
          </a:effectRef>
          <a:fontRef idx="minor">
            <a:schemeClr val="lt1"/>
          </a:fontRef>
        </p:style>
        <p:txBody>
          <a:bodyPr>
            <a:normAutofit fontScale="90000"/>
          </a:bodyPr>
          <a:lstStyle/>
          <a:p>
            <a:r>
              <a:rPr lang="nl-NL" dirty="0">
                <a:latin typeface="Calibri" pitchFamily="34" charset="0"/>
              </a:rPr>
              <a:t>Startblokken van Basisontwikkeling </a:t>
            </a:r>
            <a:br>
              <a:rPr lang="nl-NL" dirty="0">
                <a:latin typeface="Calibri" pitchFamily="34" charset="0"/>
              </a:rPr>
            </a:br>
            <a:r>
              <a:rPr lang="nl-NL" dirty="0">
                <a:latin typeface="Calibri" pitchFamily="34" charset="0"/>
              </a:rPr>
              <a:t>de trainers opleiding</a:t>
            </a:r>
            <a:br>
              <a:rPr lang="nl-NL" dirty="0">
                <a:latin typeface="Calibri" pitchFamily="34" charset="0"/>
              </a:rPr>
            </a:br>
            <a:endParaRPr lang="nl-NL" dirty="0">
              <a:latin typeface="Calibri" pitchFamily="34" charset="0"/>
            </a:endParaRPr>
          </a:p>
        </p:txBody>
      </p:sp>
      <p:sp>
        <p:nvSpPr>
          <p:cNvPr id="3" name="Ondertitel 2"/>
          <p:cNvSpPr>
            <a:spLocks noGrp="1"/>
          </p:cNvSpPr>
          <p:nvPr>
            <p:ph type="subTitle" idx="1"/>
          </p:nvPr>
        </p:nvSpPr>
        <p:spPr>
          <a:xfrm>
            <a:off x="1259632" y="3140968"/>
            <a:ext cx="6400800" cy="1240216"/>
          </a:xfrm>
        </p:spPr>
        <p:txBody>
          <a:bodyPr>
            <a:normAutofit/>
          </a:bodyPr>
          <a:lstStyle/>
          <a:p>
            <a:pPr fontAlgn="auto">
              <a:spcBef>
                <a:spcPts val="580"/>
              </a:spcBef>
              <a:spcAft>
                <a:spcPts val="0"/>
              </a:spcAft>
              <a:buFont typeface="Wingdings 2"/>
              <a:buNone/>
              <a:defRPr/>
            </a:pPr>
            <a:r>
              <a:rPr lang="nl-NL" sz="2000" b="1" dirty="0">
                <a:latin typeface="Calibri" pitchFamily="34" charset="0"/>
              </a:rPr>
              <a:t>Landelijk Centrum </a:t>
            </a:r>
          </a:p>
          <a:p>
            <a:pPr fontAlgn="auto">
              <a:spcBef>
                <a:spcPts val="580"/>
              </a:spcBef>
              <a:spcAft>
                <a:spcPts val="0"/>
              </a:spcAft>
              <a:buFont typeface="Wingdings 2"/>
              <a:buNone/>
              <a:defRPr/>
            </a:pPr>
            <a:r>
              <a:rPr lang="nl-NL" sz="2000" b="1" dirty="0">
                <a:latin typeface="Calibri" pitchFamily="34" charset="0"/>
              </a:rPr>
              <a:t>voor Ontwikkelingsgericht Onderwijs</a:t>
            </a:r>
            <a:endParaRPr lang="nl-NL" sz="2000" dirty="0">
              <a:latin typeface="Calibri" pitchFamily="34" charset="0"/>
            </a:endParaRPr>
          </a:p>
          <a:p>
            <a:pPr fontAlgn="auto">
              <a:spcBef>
                <a:spcPts val="580"/>
              </a:spcBef>
              <a:spcAft>
                <a:spcPts val="0"/>
              </a:spcAft>
              <a:buFont typeface="Wingdings 2"/>
              <a:buNone/>
              <a:defRPr/>
            </a:pPr>
            <a:r>
              <a:rPr lang="nl-NL" sz="2000" b="1" dirty="0" err="1">
                <a:latin typeface="Calibri" pitchFamily="34" charset="0"/>
              </a:rPr>
              <a:t>www.de-activiteit.nl</a:t>
            </a:r>
            <a:endParaRPr lang="nl-NL" sz="2000" dirty="0">
              <a:latin typeface="Calibri" pitchFamily="34" charset="0"/>
            </a:endParaRPr>
          </a:p>
          <a:p>
            <a:pPr fontAlgn="auto">
              <a:spcBef>
                <a:spcPts val="580"/>
              </a:spcBef>
              <a:spcAft>
                <a:spcPts val="0"/>
              </a:spcAft>
              <a:buFont typeface="Wingdings 2"/>
              <a:buNone/>
              <a:defRPr/>
            </a:pPr>
            <a:endParaRPr lang="nl-NL" dirty="0"/>
          </a:p>
        </p:txBody>
      </p:sp>
      <p:sp>
        <p:nvSpPr>
          <p:cNvPr id="6" name="Tijdelijke aanduiding voor voettekst 5"/>
          <p:cNvSpPr>
            <a:spLocks noGrp="1"/>
          </p:cNvSpPr>
          <p:nvPr>
            <p:ph type="ftr" sz="quarter" idx="11"/>
          </p:nvPr>
        </p:nvSpPr>
        <p:spPr/>
        <p:txBody>
          <a:bodyPr/>
          <a:lstStyle/>
          <a:p>
            <a:pPr>
              <a:defRPr/>
            </a:pPr>
            <a:r>
              <a:rPr lang="nl-NL"/>
              <a:t>©- De Activiteit </a:t>
            </a:r>
          </a:p>
        </p:txBody>
      </p:sp>
      <p:pic>
        <p:nvPicPr>
          <p:cNvPr id="4" name="Afbeelding 3" descr="Afbeelding met Lettertype, tekst, Graphics, symbool&#10;&#10;Automatisch gegenereerde beschrijving">
            <a:extLst>
              <a:ext uri="{FF2B5EF4-FFF2-40B4-BE49-F238E27FC236}">
                <a16:creationId xmlns:a16="http://schemas.microsoft.com/office/drawing/2014/main" id="{F3ED871B-D341-E598-7D1F-660390EC9D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9676" y="4673714"/>
            <a:ext cx="2224647" cy="159649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id="{D9E0A535-5E5B-48BB-810B-B061786E46FC}"/>
              </a:ext>
            </a:extLst>
          </p:cNvPr>
          <p:cNvPicPr>
            <a:picLocks noGrp="1" noChangeAspect="1"/>
          </p:cNvPicPr>
          <p:nvPr>
            <p:ph idx="1"/>
          </p:nvPr>
        </p:nvPicPr>
        <p:blipFill rotWithShape="1">
          <a:blip r:embed="rId2"/>
          <a:srcRect l="20725" t="14951" r="22105" b="7091"/>
          <a:stretch/>
        </p:blipFill>
        <p:spPr>
          <a:xfrm>
            <a:off x="2267744" y="274638"/>
            <a:ext cx="5192488" cy="5664536"/>
          </a:xfrm>
          <a:prstGeom prst="rect">
            <a:avLst/>
          </a:prstGeom>
        </p:spPr>
      </p:pic>
      <p:sp>
        <p:nvSpPr>
          <p:cNvPr id="4" name="Tijdelijke aanduiding voor voettekst 3">
            <a:extLst>
              <a:ext uri="{FF2B5EF4-FFF2-40B4-BE49-F238E27FC236}">
                <a16:creationId xmlns:a16="http://schemas.microsoft.com/office/drawing/2014/main" id="{9CE5BD4E-0356-4CFB-839E-16FA78E9BA5B}"/>
              </a:ext>
            </a:extLst>
          </p:cNvPr>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537781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016F66-097E-49F0-9020-B7AAE8B67037}"/>
              </a:ext>
            </a:extLst>
          </p:cNvPr>
          <p:cNvSpPr>
            <a:spLocks noGrp="1"/>
          </p:cNvSpPr>
          <p:nvPr>
            <p:ph type="title"/>
          </p:nvPr>
        </p:nvSpPr>
        <p:spPr/>
        <p:txBody>
          <a:bodyPr>
            <a:normAutofit/>
          </a:bodyPr>
          <a:lstStyle/>
          <a:p>
            <a:r>
              <a:rPr lang="nl-NL" sz="3200" dirty="0"/>
              <a:t>Taalaanbod en taalproductie</a:t>
            </a:r>
            <a:br>
              <a:rPr lang="nl-NL" dirty="0"/>
            </a:br>
            <a:r>
              <a:rPr lang="nl-NL" sz="2000" dirty="0"/>
              <a:t>(Bron; </a:t>
            </a:r>
            <a:r>
              <a:rPr lang="nl-NL" sz="2000" dirty="0" err="1"/>
              <a:t>Resi</a:t>
            </a:r>
            <a:r>
              <a:rPr lang="nl-NL" sz="2000" dirty="0"/>
              <a:t> Damhuis)</a:t>
            </a:r>
          </a:p>
        </p:txBody>
      </p:sp>
      <p:pic>
        <p:nvPicPr>
          <p:cNvPr id="5" name="Tijdelijke aanduiding voor inhoud 4">
            <a:extLst>
              <a:ext uri="{FF2B5EF4-FFF2-40B4-BE49-F238E27FC236}">
                <a16:creationId xmlns:a16="http://schemas.microsoft.com/office/drawing/2014/main" id="{F8045B34-6599-4179-A4B3-0DE8CFEFEDAB}"/>
              </a:ext>
            </a:extLst>
          </p:cNvPr>
          <p:cNvPicPr>
            <a:picLocks noGrp="1" noChangeAspect="1"/>
          </p:cNvPicPr>
          <p:nvPr>
            <p:ph idx="1"/>
          </p:nvPr>
        </p:nvPicPr>
        <p:blipFill rotWithShape="1">
          <a:blip r:embed="rId2"/>
          <a:srcRect l="18677" t="11769" r="33891" b="3908"/>
          <a:stretch/>
        </p:blipFill>
        <p:spPr>
          <a:xfrm>
            <a:off x="457200" y="1417638"/>
            <a:ext cx="7787208" cy="5303837"/>
          </a:xfrm>
          <a:prstGeom prst="rect">
            <a:avLst/>
          </a:prstGeom>
        </p:spPr>
      </p:pic>
      <p:sp>
        <p:nvSpPr>
          <p:cNvPr id="4" name="Tijdelijke aanduiding voor voettekst 3">
            <a:extLst>
              <a:ext uri="{FF2B5EF4-FFF2-40B4-BE49-F238E27FC236}">
                <a16:creationId xmlns:a16="http://schemas.microsoft.com/office/drawing/2014/main" id="{CE18A466-09BB-481C-884B-EF8CB00743DD}"/>
              </a:ext>
            </a:extLst>
          </p:cNvPr>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34048884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id="{DBA4132B-F444-4B57-A04A-51E308F847EE}"/>
              </a:ext>
            </a:extLst>
          </p:cNvPr>
          <p:cNvPicPr>
            <a:picLocks noGrp="1" noChangeAspect="1"/>
          </p:cNvPicPr>
          <p:nvPr>
            <p:ph idx="1"/>
          </p:nvPr>
        </p:nvPicPr>
        <p:blipFill rotWithShape="1">
          <a:blip r:embed="rId2"/>
          <a:srcRect l="8834" t="38816" r="42841" b="8681"/>
          <a:stretch/>
        </p:blipFill>
        <p:spPr>
          <a:xfrm>
            <a:off x="457200" y="1374453"/>
            <a:ext cx="8075240" cy="4934867"/>
          </a:xfrm>
          <a:prstGeom prst="rect">
            <a:avLst/>
          </a:prstGeom>
        </p:spPr>
      </p:pic>
      <p:sp>
        <p:nvSpPr>
          <p:cNvPr id="4" name="Tijdelijke aanduiding voor voettekst 3">
            <a:extLst>
              <a:ext uri="{FF2B5EF4-FFF2-40B4-BE49-F238E27FC236}">
                <a16:creationId xmlns:a16="http://schemas.microsoft.com/office/drawing/2014/main" id="{B092D321-B7CD-4A06-A7EF-1594703DE46E}"/>
              </a:ext>
            </a:extLst>
          </p:cNvPr>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3840884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id="{927DCC0D-F098-4130-8DEE-7879FF9E4F15}"/>
              </a:ext>
            </a:extLst>
          </p:cNvPr>
          <p:cNvPicPr>
            <a:picLocks noGrp="1" noChangeAspect="1"/>
          </p:cNvPicPr>
          <p:nvPr>
            <p:ph idx="1"/>
          </p:nvPr>
        </p:nvPicPr>
        <p:blipFill rotWithShape="1">
          <a:blip r:embed="rId2"/>
          <a:srcRect l="19572" t="49953" r="32006" b="11864"/>
          <a:stretch/>
        </p:blipFill>
        <p:spPr>
          <a:xfrm>
            <a:off x="369298" y="1556792"/>
            <a:ext cx="8279153" cy="3672408"/>
          </a:xfrm>
          <a:prstGeom prst="rect">
            <a:avLst/>
          </a:prstGeom>
        </p:spPr>
      </p:pic>
      <p:sp>
        <p:nvSpPr>
          <p:cNvPr id="4" name="Tijdelijke aanduiding voor voettekst 3">
            <a:extLst>
              <a:ext uri="{FF2B5EF4-FFF2-40B4-BE49-F238E27FC236}">
                <a16:creationId xmlns:a16="http://schemas.microsoft.com/office/drawing/2014/main" id="{39EC7A00-8C77-4C93-930E-00DEB28A686A}"/>
              </a:ext>
            </a:extLst>
          </p:cNvPr>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38659647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DB054F-D594-4982-9C84-04D49A7C7555}"/>
              </a:ext>
            </a:extLst>
          </p:cNvPr>
          <p:cNvSpPr>
            <a:spLocks noGrp="1"/>
          </p:cNvSpPr>
          <p:nvPr>
            <p:ph type="title"/>
          </p:nvPr>
        </p:nvSpPr>
        <p:spPr/>
        <p:txBody>
          <a:bodyPr>
            <a:normAutofit fontScale="90000"/>
          </a:bodyPr>
          <a:lstStyle/>
          <a:p>
            <a:br>
              <a:rPr lang="nl-NL" dirty="0"/>
            </a:br>
            <a:br>
              <a:rPr lang="nl-NL" dirty="0"/>
            </a:br>
            <a:r>
              <a:rPr lang="nl-NL" dirty="0"/>
              <a:t>Bronnen:</a:t>
            </a:r>
            <a:br>
              <a:rPr lang="nl-NL" dirty="0"/>
            </a:br>
            <a:br>
              <a:rPr lang="nl-NL" dirty="0"/>
            </a:br>
            <a:endParaRPr lang="nl-NL" dirty="0"/>
          </a:p>
        </p:txBody>
      </p:sp>
      <p:sp>
        <p:nvSpPr>
          <p:cNvPr id="3" name="Tijdelijke aanduiding voor inhoud 2">
            <a:extLst>
              <a:ext uri="{FF2B5EF4-FFF2-40B4-BE49-F238E27FC236}">
                <a16:creationId xmlns:a16="http://schemas.microsoft.com/office/drawing/2014/main" id="{69808629-9F40-42C5-9E32-89EB30AE2D60}"/>
              </a:ext>
            </a:extLst>
          </p:cNvPr>
          <p:cNvSpPr>
            <a:spLocks noGrp="1"/>
          </p:cNvSpPr>
          <p:nvPr>
            <p:ph idx="1"/>
          </p:nvPr>
        </p:nvSpPr>
        <p:spPr/>
        <p:txBody>
          <a:bodyPr/>
          <a:lstStyle/>
          <a:p>
            <a:r>
              <a:rPr lang="nl-NL" dirty="0">
                <a:hlinkClick r:id="rId2"/>
              </a:rPr>
              <a:t>http://onderzoek.hsmarnix.nl/</a:t>
            </a:r>
            <a:endParaRPr lang="nl-NL" dirty="0"/>
          </a:p>
          <a:p>
            <a:endParaRPr lang="nl-NL" dirty="0"/>
          </a:p>
          <a:p>
            <a:endParaRPr lang="nl-NL" dirty="0"/>
          </a:p>
          <a:p>
            <a:r>
              <a:rPr lang="nl-NL" dirty="0">
                <a:hlinkClick r:id="rId3"/>
              </a:rPr>
              <a:t>http://www.taal-in-spel.nl/</a:t>
            </a:r>
            <a:endParaRPr lang="nl-NL" dirty="0"/>
          </a:p>
          <a:p>
            <a:endParaRPr lang="nl-NL" dirty="0"/>
          </a:p>
          <a:p>
            <a:endParaRPr lang="nl-NL" dirty="0"/>
          </a:p>
        </p:txBody>
      </p:sp>
      <p:sp>
        <p:nvSpPr>
          <p:cNvPr id="4" name="Tijdelijke aanduiding voor voettekst 3">
            <a:extLst>
              <a:ext uri="{FF2B5EF4-FFF2-40B4-BE49-F238E27FC236}">
                <a16:creationId xmlns:a16="http://schemas.microsoft.com/office/drawing/2014/main" id="{3F67B3AF-C3F4-406E-A458-A56131770578}"/>
              </a:ext>
            </a:extLst>
          </p:cNvPr>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2324746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B6C5EF-A3C9-4994-B12F-0792D666E519}"/>
              </a:ext>
            </a:extLst>
          </p:cNvPr>
          <p:cNvSpPr>
            <a:spLocks noGrp="1"/>
          </p:cNvSpPr>
          <p:nvPr>
            <p:ph type="title"/>
          </p:nvPr>
        </p:nvSpPr>
        <p:spPr/>
        <p:txBody>
          <a:bodyPr/>
          <a:lstStyle/>
          <a:p>
            <a:r>
              <a:rPr lang="nl-NL" dirty="0"/>
              <a:t>Pauze</a:t>
            </a:r>
          </a:p>
        </p:txBody>
      </p:sp>
      <p:sp>
        <p:nvSpPr>
          <p:cNvPr id="4" name="Tijdelijke aanduiding voor voettekst 3">
            <a:extLst>
              <a:ext uri="{FF2B5EF4-FFF2-40B4-BE49-F238E27FC236}">
                <a16:creationId xmlns:a16="http://schemas.microsoft.com/office/drawing/2014/main" id="{CB723746-8952-4CD5-B861-712910DEEE39}"/>
              </a:ext>
            </a:extLst>
          </p:cNvPr>
          <p:cNvSpPr>
            <a:spLocks noGrp="1"/>
          </p:cNvSpPr>
          <p:nvPr>
            <p:ph type="ftr" sz="quarter" idx="11"/>
          </p:nvPr>
        </p:nvSpPr>
        <p:spPr/>
        <p:txBody>
          <a:bodyPr/>
          <a:lstStyle/>
          <a:p>
            <a:pPr>
              <a:defRPr/>
            </a:pPr>
            <a:r>
              <a:rPr lang="nl-NL"/>
              <a:t>©- De Activiteit </a:t>
            </a:r>
          </a:p>
        </p:txBody>
      </p:sp>
      <p:pic>
        <p:nvPicPr>
          <p:cNvPr id="5" name="Tijdelijke aanduiding voor inhoud 4">
            <a:extLst>
              <a:ext uri="{FF2B5EF4-FFF2-40B4-BE49-F238E27FC236}">
                <a16:creationId xmlns:a16="http://schemas.microsoft.com/office/drawing/2014/main" id="{2F2D7BEB-5C5F-4585-9EEF-A050FBCD2FC9}"/>
              </a:ext>
            </a:extLst>
          </p:cNvPr>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93718" y="1706029"/>
            <a:ext cx="5756564" cy="4314305"/>
          </a:xfrm>
          <a:prstGeom prst="rect">
            <a:avLst/>
          </a:prstGeom>
        </p:spPr>
      </p:pic>
    </p:spTree>
    <p:extLst>
      <p:ext uri="{BB962C8B-B14F-4D97-AF65-F5344CB8AC3E}">
        <p14:creationId xmlns:p14="http://schemas.microsoft.com/office/powerpoint/2010/main" val="12183556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9F36D3-A502-4F6B-942E-7780F24246BB}"/>
              </a:ext>
            </a:extLst>
          </p:cNvPr>
          <p:cNvSpPr>
            <a:spLocks noGrp="1"/>
          </p:cNvSpPr>
          <p:nvPr>
            <p:ph type="title"/>
          </p:nvPr>
        </p:nvSpPr>
        <p:spPr/>
        <p:txBody>
          <a:bodyPr>
            <a:normAutofit/>
          </a:bodyPr>
          <a:lstStyle/>
          <a:p>
            <a:r>
              <a:rPr lang="nl-NL" dirty="0"/>
              <a:t>Een mooi prentenboek als start..</a:t>
            </a:r>
          </a:p>
        </p:txBody>
      </p:sp>
      <p:sp>
        <p:nvSpPr>
          <p:cNvPr id="4" name="Tijdelijke aanduiding voor voettekst 3">
            <a:extLst>
              <a:ext uri="{FF2B5EF4-FFF2-40B4-BE49-F238E27FC236}">
                <a16:creationId xmlns:a16="http://schemas.microsoft.com/office/drawing/2014/main" id="{0643DB8D-02FF-49AC-BFEE-EA9358EB6702}"/>
              </a:ext>
            </a:extLst>
          </p:cNvPr>
          <p:cNvSpPr>
            <a:spLocks noGrp="1"/>
          </p:cNvSpPr>
          <p:nvPr>
            <p:ph type="ftr" sz="quarter" idx="11"/>
          </p:nvPr>
        </p:nvSpPr>
        <p:spPr/>
        <p:txBody>
          <a:bodyPr/>
          <a:lstStyle/>
          <a:p>
            <a:pPr>
              <a:defRPr/>
            </a:pPr>
            <a:r>
              <a:rPr lang="nl-NL"/>
              <a:t>©- De Activiteit </a:t>
            </a:r>
          </a:p>
        </p:txBody>
      </p:sp>
      <p:pic>
        <p:nvPicPr>
          <p:cNvPr id="3" name="Afbeelding 4" descr="Afbeelding met agenda&#10;&#10;Automatisch gegenereerde beschrijving">
            <a:extLst>
              <a:ext uri="{FF2B5EF4-FFF2-40B4-BE49-F238E27FC236}">
                <a16:creationId xmlns:a16="http://schemas.microsoft.com/office/drawing/2014/main" id="{05B4B69B-E98F-4D97-62FE-8752B898946C}"/>
              </a:ext>
            </a:extLst>
          </p:cNvPr>
          <p:cNvPicPr>
            <a:picLocks noGrp="1" noChangeAspect="1"/>
          </p:cNvPicPr>
          <p:nvPr>
            <p:ph idx="1"/>
          </p:nvPr>
        </p:nvPicPr>
        <p:blipFill>
          <a:blip r:embed="rId2"/>
          <a:stretch>
            <a:fillRect/>
          </a:stretch>
        </p:blipFill>
        <p:spPr>
          <a:xfrm>
            <a:off x="2970147" y="1600200"/>
            <a:ext cx="3203706" cy="4525963"/>
          </a:xfrm>
        </p:spPr>
      </p:pic>
    </p:spTree>
    <p:extLst>
      <p:ext uri="{BB962C8B-B14F-4D97-AF65-F5344CB8AC3E}">
        <p14:creationId xmlns:p14="http://schemas.microsoft.com/office/powerpoint/2010/main" val="25629888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3BB469-FDFB-781B-CE24-7BAB5C47A2CD}"/>
              </a:ext>
            </a:extLst>
          </p:cNvPr>
          <p:cNvSpPr>
            <a:spLocks noGrp="1"/>
          </p:cNvSpPr>
          <p:nvPr>
            <p:ph type="title"/>
          </p:nvPr>
        </p:nvSpPr>
        <p:spPr/>
        <p:txBody>
          <a:bodyPr/>
          <a:lstStyle/>
          <a:p>
            <a:r>
              <a:rPr lang="nl-NL" dirty="0"/>
              <a:t>Woordenschat</a:t>
            </a:r>
          </a:p>
        </p:txBody>
      </p:sp>
      <p:sp>
        <p:nvSpPr>
          <p:cNvPr id="3" name="Tijdelijke aanduiding voor inhoud 2">
            <a:extLst>
              <a:ext uri="{FF2B5EF4-FFF2-40B4-BE49-F238E27FC236}">
                <a16:creationId xmlns:a16="http://schemas.microsoft.com/office/drawing/2014/main" id="{386218D0-D37A-93E4-D052-8BD29724CD4F}"/>
              </a:ext>
            </a:extLst>
          </p:cNvPr>
          <p:cNvSpPr>
            <a:spLocks noGrp="1"/>
          </p:cNvSpPr>
          <p:nvPr>
            <p:ph idx="1"/>
          </p:nvPr>
        </p:nvSpPr>
        <p:spPr/>
        <p:txBody>
          <a:bodyPr vert="horz" lIns="91440" tIns="45720" rIns="91440" bIns="45720" rtlCol="0" anchor="t">
            <a:normAutofit fontScale="85000" lnSpcReduction="20000"/>
          </a:bodyPr>
          <a:lstStyle/>
          <a:p>
            <a:r>
              <a:rPr lang="nl-NL" dirty="0"/>
              <a:t>Kies een activiteit (spel/boek/onderzoek)</a:t>
            </a:r>
          </a:p>
          <a:p>
            <a:endParaRPr lang="nl-NL" dirty="0"/>
          </a:p>
          <a:p>
            <a:r>
              <a:rPr lang="nl-NL" dirty="0"/>
              <a:t>Maak een woordnetwerk rondom deze activiteit</a:t>
            </a:r>
          </a:p>
          <a:p>
            <a:endParaRPr lang="nl-NL" dirty="0"/>
          </a:p>
          <a:p>
            <a:r>
              <a:rPr lang="nl-NL" dirty="0"/>
              <a:t>Kies 5/6 woorden die nieuw en nuttig zijn (starters/gevorderd)</a:t>
            </a:r>
          </a:p>
          <a:p>
            <a:endParaRPr lang="nl-NL" dirty="0"/>
          </a:p>
          <a:p>
            <a:r>
              <a:rPr lang="nl-NL" dirty="0"/>
              <a:t>Bespreek hoe je deze woorden wilt aanbieden</a:t>
            </a:r>
          </a:p>
          <a:p>
            <a:pPr lvl="1"/>
            <a:r>
              <a:rPr lang="nl-NL" dirty="0"/>
              <a:t>Betekenis verduidelijken</a:t>
            </a:r>
          </a:p>
          <a:p>
            <a:pPr lvl="1"/>
            <a:r>
              <a:rPr lang="nl-NL" dirty="0"/>
              <a:t>Diverse contexten</a:t>
            </a:r>
          </a:p>
          <a:p>
            <a:pPr lvl="1"/>
            <a:r>
              <a:rPr lang="nl-NL" dirty="0"/>
              <a:t>Hoe kan ik nagaan of ze dit woord kennen</a:t>
            </a:r>
          </a:p>
          <a:p>
            <a:endParaRPr lang="nl-NL" dirty="0"/>
          </a:p>
        </p:txBody>
      </p:sp>
      <p:sp>
        <p:nvSpPr>
          <p:cNvPr id="4" name="Tijdelijke aanduiding voor voettekst 3">
            <a:extLst>
              <a:ext uri="{FF2B5EF4-FFF2-40B4-BE49-F238E27FC236}">
                <a16:creationId xmlns:a16="http://schemas.microsoft.com/office/drawing/2014/main" id="{EEA8FC43-9EC7-C507-5528-214EAE2F4EDA}"/>
              </a:ext>
            </a:extLst>
          </p:cNvPr>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12955923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vert="horz" lIns="91440" tIns="45720" rIns="91440" bIns="45720" rtlCol="0" anchor="t">
            <a:normAutofit fontScale="92500" lnSpcReduction="20000"/>
          </a:bodyPr>
          <a:lstStyle/>
          <a:p>
            <a:pPr marL="0" indent="0">
              <a:buNone/>
            </a:pPr>
            <a:r>
              <a:rPr lang="nl-NL" sz="2800" dirty="0"/>
              <a:t>Actieve woordenschat</a:t>
            </a:r>
            <a:endParaRPr lang="nl-NL" dirty="0"/>
          </a:p>
          <a:p>
            <a:pPr>
              <a:buNone/>
            </a:pPr>
            <a:br>
              <a:rPr lang="nl-NL" sz="2800" dirty="0"/>
            </a:br>
            <a:r>
              <a:rPr lang="nl-NL" sz="2800" dirty="0"/>
              <a:t>0;9jaar 10 woorden -</a:t>
            </a:r>
            <a:br>
              <a:rPr lang="nl-NL" sz="2800" dirty="0"/>
            </a:br>
            <a:r>
              <a:rPr lang="nl-NL" sz="2800" dirty="0"/>
              <a:t>1;0jaar ruim 40 woorden 1;0jaar zegt 3 woorden</a:t>
            </a:r>
            <a:br>
              <a:rPr lang="nl-NL" sz="2800" dirty="0"/>
            </a:br>
            <a:r>
              <a:rPr lang="nl-NL" sz="2800" dirty="0"/>
              <a:t>1;3jaar ruim 100 woorden 1;3jaar zegt 15 woorden</a:t>
            </a:r>
            <a:br>
              <a:rPr lang="nl-NL" sz="2800" dirty="0"/>
            </a:br>
            <a:r>
              <a:rPr lang="nl-NL" sz="2800" dirty="0"/>
              <a:t>1;6jaar 200 woorden 1;5/1;7jaar zegt 50 woorden</a:t>
            </a:r>
            <a:br>
              <a:rPr lang="nl-NL" sz="2800" dirty="0"/>
            </a:br>
            <a:r>
              <a:rPr lang="nl-NL" sz="2800" dirty="0"/>
              <a:t>1;9jaar 300 woorden 1;9jaar 100-150 woorden</a:t>
            </a:r>
            <a:br>
              <a:rPr lang="nl-NL" sz="2800" dirty="0"/>
            </a:br>
            <a:r>
              <a:rPr lang="nl-NL" sz="2800" dirty="0"/>
              <a:t>2;0jaar 400 woorden 2;0jaar 200-300 woorden Verwerving van de passieve en actieve woordenschat tot 2 jaar. De </a:t>
            </a:r>
            <a:r>
              <a:rPr lang="nl-NL" sz="2800" dirty="0" err="1"/>
              <a:t>eenwoordsfase</a:t>
            </a:r>
            <a:r>
              <a:rPr lang="nl-NL" sz="2800" dirty="0"/>
              <a:t> en de woordenschatontwikkeling (1-1;6 jaar) Het eerste woord zal worden gehoord tussen de 8 en 18 maanden.</a:t>
            </a:r>
            <a:br>
              <a:rPr lang="nl-NL" dirty="0"/>
            </a:br>
            <a:r>
              <a:rPr lang="nl-NL" sz="2800" dirty="0">
                <a:cs typeface="Calibri"/>
              </a:rPr>
              <a:t> </a:t>
            </a:r>
            <a:r>
              <a:rPr lang="nl-NL" sz="2800" dirty="0" err="1">
                <a:cs typeface="Calibri"/>
              </a:rPr>
              <a:t>Scharlaekens</a:t>
            </a:r>
            <a:r>
              <a:rPr lang="nl-NL" sz="2800" dirty="0">
                <a:cs typeface="Calibri"/>
              </a:rPr>
              <a:t> – De taalontwikkeling van het Kind - 2021</a:t>
            </a:r>
          </a:p>
        </p:txBody>
      </p:sp>
      <p:sp>
        <p:nvSpPr>
          <p:cNvPr id="4" name="Tijdelijke aanduiding voor voettekst 3"/>
          <p:cNvSpPr>
            <a:spLocks noGrp="1"/>
          </p:cNvSpPr>
          <p:nvPr>
            <p:ph type="ftr" sz="quarter" idx="11"/>
          </p:nvPr>
        </p:nvSpPr>
        <p:spPr/>
        <p:txBody>
          <a:bodyPr/>
          <a:lstStyle/>
          <a:p>
            <a:r>
              <a:rPr lang="nl-NL"/>
              <a:t>©- De Activiteit </a:t>
            </a:r>
          </a:p>
        </p:txBody>
      </p:sp>
    </p:spTree>
    <p:extLst>
      <p:ext uri="{BB962C8B-B14F-4D97-AF65-F5344CB8AC3E}">
        <p14:creationId xmlns:p14="http://schemas.microsoft.com/office/powerpoint/2010/main" val="27190226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BF3D78FD-0DE2-410D-94A1-EABD7FDA2E60}"/>
              </a:ext>
            </a:extLst>
          </p:cNvPr>
          <p:cNvSpPr>
            <a:spLocks noGrp="1"/>
          </p:cNvSpPr>
          <p:nvPr>
            <p:ph type="ftr" sz="quarter" idx="11"/>
          </p:nvPr>
        </p:nvSpPr>
        <p:spPr/>
        <p:txBody>
          <a:bodyPr/>
          <a:lstStyle/>
          <a:p>
            <a:pPr>
              <a:defRPr/>
            </a:pPr>
            <a:r>
              <a:rPr lang="nl-NL"/>
              <a:t>©- De Activiteit </a:t>
            </a:r>
          </a:p>
        </p:txBody>
      </p:sp>
      <p:pic>
        <p:nvPicPr>
          <p:cNvPr id="1026" name="Picture 2" descr="Afbeeldingsresultaat voor BAK woordenlijst">
            <a:extLst>
              <a:ext uri="{FF2B5EF4-FFF2-40B4-BE49-F238E27FC236}">
                <a16:creationId xmlns:a16="http://schemas.microsoft.com/office/drawing/2014/main" id="{9FD92D92-2A19-4BCD-9BE8-24E22C99C20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93186" y="846138"/>
            <a:ext cx="8006867" cy="5410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82915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type="body" idx="1"/>
          </p:nvPr>
        </p:nvSpPr>
        <p:spPr>
          <a:xfrm>
            <a:off x="722313" y="1412777"/>
            <a:ext cx="7772400" cy="2994124"/>
          </a:xfrm>
        </p:spPr>
        <p:txBody>
          <a:bodyPr>
            <a:normAutofit/>
          </a:bodyPr>
          <a:lstStyle/>
          <a:p>
            <a:pPr>
              <a:buNone/>
            </a:pPr>
            <a:endParaRPr lang="nl-NL" sz="2000" dirty="0">
              <a:solidFill>
                <a:schemeClr val="tx1"/>
              </a:solidFill>
            </a:endParaRPr>
          </a:p>
          <a:p>
            <a:pPr>
              <a:buNone/>
            </a:pPr>
            <a:endParaRPr lang="nl-NL" sz="2000" dirty="0">
              <a:solidFill>
                <a:schemeClr val="tx1"/>
              </a:solidFill>
            </a:endParaRPr>
          </a:p>
          <a:p>
            <a:pPr>
              <a:buNone/>
            </a:pPr>
            <a:r>
              <a:rPr lang="nl-NL" sz="2000" dirty="0">
                <a:solidFill>
                  <a:schemeClr val="tx1"/>
                </a:solidFill>
              </a:rPr>
              <a:t>dag 4: Startblokken trainers opleiding</a:t>
            </a:r>
          </a:p>
          <a:p>
            <a:r>
              <a:rPr lang="nl-NL" sz="2000" dirty="0">
                <a:solidFill>
                  <a:schemeClr val="tx1"/>
                </a:solidFill>
              </a:rPr>
              <a:t>de basiscursus voor trainers omvat 36 contacturen: </a:t>
            </a:r>
          </a:p>
          <a:p>
            <a:r>
              <a:rPr lang="nl-NL" sz="2000" dirty="0">
                <a:solidFill>
                  <a:schemeClr val="tx1"/>
                </a:solidFill>
              </a:rPr>
              <a:t>6 bijeenkomsten van 6 uur</a:t>
            </a:r>
          </a:p>
          <a:p>
            <a:r>
              <a:rPr lang="nl-NL" sz="2000" dirty="0">
                <a:solidFill>
                  <a:schemeClr val="tx1"/>
                </a:solidFill>
              </a:rPr>
              <a:t>voor certificering 48 contacturen ( basiscursus +verdiepingsdagen)</a:t>
            </a:r>
          </a:p>
        </p:txBody>
      </p:sp>
      <p:sp>
        <p:nvSpPr>
          <p:cNvPr id="5" name="Tijdelijke aanduiding voor voettekst 4"/>
          <p:cNvSpPr>
            <a:spLocks noGrp="1"/>
          </p:cNvSpPr>
          <p:nvPr>
            <p:ph type="ftr" sz="quarter" idx="11"/>
          </p:nvPr>
        </p:nvSpPr>
        <p:spPr/>
        <p:txBody>
          <a:bodyPr/>
          <a:lstStyle/>
          <a:p>
            <a:pPr>
              <a:defRPr/>
            </a:pPr>
            <a:r>
              <a:rPr lang="nl-NL"/>
              <a:t>©- De Activiteit </a:t>
            </a:r>
          </a:p>
        </p:txBody>
      </p:sp>
      <p:pic>
        <p:nvPicPr>
          <p:cNvPr id="9" name="Afbeelding 8" descr="Afbeelding met Lettertype, tekst, Graphics, symbool&#10;&#10;Automatisch gegenereerde beschrijving">
            <a:extLst>
              <a:ext uri="{FF2B5EF4-FFF2-40B4-BE49-F238E27FC236}">
                <a16:creationId xmlns:a16="http://schemas.microsoft.com/office/drawing/2014/main" id="{3B70F77C-425B-9677-98C7-BD8C22E258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4088" y="332656"/>
            <a:ext cx="3384376" cy="2428757"/>
          </a:xfrm>
          <a:prstGeom prst="rect">
            <a:avLst/>
          </a:prstGeom>
        </p:spPr>
      </p:pic>
    </p:spTree>
    <p:extLst>
      <p:ext uri="{BB962C8B-B14F-4D97-AF65-F5344CB8AC3E}">
        <p14:creationId xmlns:p14="http://schemas.microsoft.com/office/powerpoint/2010/main" val="32439651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5">
            <a:extLst>
              <a:ext uri="{FF2B5EF4-FFF2-40B4-BE49-F238E27FC236}">
                <a16:creationId xmlns:a16="http://schemas.microsoft.com/office/drawing/2014/main" id="{BB568FDC-EAB8-A27D-CE5C-E53E784DF369}"/>
              </a:ext>
            </a:extLst>
          </p:cNvPr>
          <p:cNvPicPr>
            <a:picLocks noGrp="1" noChangeAspect="1"/>
          </p:cNvPicPr>
          <p:nvPr>
            <p:ph idx="1"/>
          </p:nvPr>
        </p:nvPicPr>
        <p:blipFill>
          <a:blip r:embed="rId2"/>
          <a:stretch>
            <a:fillRect/>
          </a:stretch>
        </p:blipFill>
        <p:spPr>
          <a:xfrm>
            <a:off x="1588654" y="344845"/>
            <a:ext cx="5647642" cy="6370790"/>
          </a:xfrm>
        </p:spPr>
      </p:pic>
      <p:sp>
        <p:nvSpPr>
          <p:cNvPr id="4" name="Tijdelijke aanduiding voor voettekst 3">
            <a:extLst>
              <a:ext uri="{FF2B5EF4-FFF2-40B4-BE49-F238E27FC236}">
                <a16:creationId xmlns:a16="http://schemas.microsoft.com/office/drawing/2014/main" id="{9A29DE83-986C-53D7-2502-F9917AF73A85}"/>
              </a:ext>
            </a:extLst>
          </p:cNvPr>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33118448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5">
            <a:extLst>
              <a:ext uri="{FF2B5EF4-FFF2-40B4-BE49-F238E27FC236}">
                <a16:creationId xmlns:a16="http://schemas.microsoft.com/office/drawing/2014/main" id="{E9B4F4B9-E27E-56CC-5E4E-7879B8E57A06}"/>
              </a:ext>
            </a:extLst>
          </p:cNvPr>
          <p:cNvPicPr>
            <a:picLocks noGrp="1" noChangeAspect="1"/>
          </p:cNvPicPr>
          <p:nvPr>
            <p:ph idx="1"/>
          </p:nvPr>
        </p:nvPicPr>
        <p:blipFill>
          <a:blip r:embed="rId2"/>
          <a:stretch>
            <a:fillRect/>
          </a:stretch>
        </p:blipFill>
        <p:spPr>
          <a:xfrm>
            <a:off x="1907704" y="676262"/>
            <a:ext cx="5505475" cy="5505475"/>
          </a:xfrm>
        </p:spPr>
      </p:pic>
      <p:sp>
        <p:nvSpPr>
          <p:cNvPr id="4" name="Tijdelijke aanduiding voor voettekst 3">
            <a:extLst>
              <a:ext uri="{FF2B5EF4-FFF2-40B4-BE49-F238E27FC236}">
                <a16:creationId xmlns:a16="http://schemas.microsoft.com/office/drawing/2014/main" id="{49031CF4-6F73-6565-C2AB-318507DDF17F}"/>
              </a:ext>
            </a:extLst>
          </p:cNvPr>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10693647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6BDF86-1914-1694-AF31-A4511EBE1CEA}"/>
              </a:ext>
            </a:extLst>
          </p:cNvPr>
          <p:cNvSpPr>
            <a:spLocks noGrp="1"/>
          </p:cNvSpPr>
          <p:nvPr>
            <p:ph type="title"/>
          </p:nvPr>
        </p:nvSpPr>
        <p:spPr/>
        <p:txBody>
          <a:bodyPr/>
          <a:lstStyle/>
          <a:p>
            <a:endParaRPr lang="nl-NL"/>
          </a:p>
        </p:txBody>
      </p:sp>
      <p:pic>
        <p:nvPicPr>
          <p:cNvPr id="5" name="Afbeelding 5" descr="Afbeelding met tekst, whiteboard&#10;&#10;Automatisch gegenereerde beschrijving">
            <a:extLst>
              <a:ext uri="{FF2B5EF4-FFF2-40B4-BE49-F238E27FC236}">
                <a16:creationId xmlns:a16="http://schemas.microsoft.com/office/drawing/2014/main" id="{D12DF00D-C27C-D555-8254-3296E7B52DFD}"/>
              </a:ext>
            </a:extLst>
          </p:cNvPr>
          <p:cNvPicPr>
            <a:picLocks noGrp="1" noChangeAspect="1"/>
          </p:cNvPicPr>
          <p:nvPr>
            <p:ph idx="1"/>
          </p:nvPr>
        </p:nvPicPr>
        <p:blipFill>
          <a:blip r:embed="rId2"/>
          <a:stretch>
            <a:fillRect/>
          </a:stretch>
        </p:blipFill>
        <p:spPr>
          <a:xfrm>
            <a:off x="459318" y="270588"/>
            <a:ext cx="8365323" cy="6322105"/>
          </a:xfrm>
        </p:spPr>
      </p:pic>
      <p:sp>
        <p:nvSpPr>
          <p:cNvPr id="4" name="Tijdelijke aanduiding voor voettekst 3">
            <a:extLst>
              <a:ext uri="{FF2B5EF4-FFF2-40B4-BE49-F238E27FC236}">
                <a16:creationId xmlns:a16="http://schemas.microsoft.com/office/drawing/2014/main" id="{613E304E-3D77-2F89-A133-408B721BB311}"/>
              </a:ext>
            </a:extLst>
          </p:cNvPr>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34018435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Woordenschat ondersteunen</a:t>
            </a:r>
          </a:p>
        </p:txBody>
      </p:sp>
      <p:sp>
        <p:nvSpPr>
          <p:cNvPr id="3" name="Tijdelijke aanduiding voor inhoud 2"/>
          <p:cNvSpPr>
            <a:spLocks noGrp="1"/>
          </p:cNvSpPr>
          <p:nvPr>
            <p:ph idx="1"/>
          </p:nvPr>
        </p:nvSpPr>
        <p:spPr/>
        <p:txBody>
          <a:bodyPr>
            <a:normAutofit fontScale="70000" lnSpcReduction="20000"/>
          </a:bodyPr>
          <a:lstStyle/>
          <a:p>
            <a:pPr marL="0" indent="0">
              <a:buNone/>
            </a:pPr>
            <a:endParaRPr lang="nl-NL" dirty="0"/>
          </a:p>
          <a:p>
            <a:r>
              <a:rPr lang="nl-NL" dirty="0" err="1"/>
              <a:t>Speelpraten</a:t>
            </a:r>
            <a:endParaRPr lang="nl-NL" dirty="0"/>
          </a:p>
          <a:p>
            <a:pPr marL="0" indent="0">
              <a:buNone/>
            </a:pPr>
            <a:r>
              <a:rPr lang="nl-NL" dirty="0"/>
              <a:t> </a:t>
            </a:r>
          </a:p>
          <a:p>
            <a:endParaRPr lang="nl-NL" dirty="0"/>
          </a:p>
          <a:p>
            <a:r>
              <a:rPr lang="nl-NL" dirty="0" err="1"/>
              <a:t>Doepraten</a:t>
            </a:r>
            <a:endParaRPr lang="nl-NL" dirty="0"/>
          </a:p>
          <a:p>
            <a:endParaRPr lang="nl-NL" dirty="0"/>
          </a:p>
          <a:p>
            <a:pPr marL="0" indent="0">
              <a:buNone/>
            </a:pPr>
            <a:r>
              <a:rPr lang="nl-NL" dirty="0"/>
              <a:t> </a:t>
            </a:r>
          </a:p>
          <a:p>
            <a:r>
              <a:rPr lang="nl-NL" dirty="0" err="1"/>
              <a:t>Denkpraten</a:t>
            </a:r>
            <a:endParaRPr lang="nl-NL" dirty="0"/>
          </a:p>
          <a:p>
            <a:pPr marL="0" indent="0">
              <a:buNone/>
            </a:pPr>
            <a:r>
              <a:rPr lang="nl-NL" dirty="0"/>
              <a:t> </a:t>
            </a:r>
          </a:p>
          <a:p>
            <a:pPr marL="0" indent="0">
              <a:buNone/>
            </a:pPr>
            <a:endParaRPr lang="nl-NL" dirty="0"/>
          </a:p>
          <a:p>
            <a:r>
              <a:rPr lang="nl-NL" dirty="0" err="1"/>
              <a:t>Steunpraten</a:t>
            </a:r>
            <a:endParaRPr lang="nl-NL" dirty="0"/>
          </a:p>
          <a:p>
            <a:pPr marL="0" indent="0">
              <a:buNone/>
            </a:pPr>
            <a:r>
              <a:rPr lang="nl-NL" b="1" dirty="0"/>
              <a:t> </a:t>
            </a:r>
            <a:endParaRPr lang="nl-NL" dirty="0"/>
          </a:p>
          <a:p>
            <a:pPr marL="0" indent="0">
              <a:buNone/>
            </a:pPr>
            <a:r>
              <a:rPr lang="nl-NL" b="1" dirty="0"/>
              <a:t> </a:t>
            </a:r>
            <a:endParaRPr lang="nl-NL" dirty="0"/>
          </a:p>
          <a:p>
            <a:endParaRPr lang="nl-NL" dirty="0"/>
          </a:p>
        </p:txBody>
      </p:sp>
      <p:sp>
        <p:nvSpPr>
          <p:cNvPr id="4" name="Tijdelijke aanduiding voor voettekst 3"/>
          <p:cNvSpPr>
            <a:spLocks noGrp="1"/>
          </p:cNvSpPr>
          <p:nvPr>
            <p:ph type="ftr" sz="quarter" idx="11"/>
          </p:nvPr>
        </p:nvSpPr>
        <p:spPr/>
        <p:txBody>
          <a:bodyPr/>
          <a:lstStyle/>
          <a:p>
            <a:r>
              <a:rPr lang="nl-NL"/>
              <a:t>©- De Activiteit </a:t>
            </a:r>
          </a:p>
        </p:txBody>
      </p:sp>
    </p:spTree>
    <p:extLst>
      <p:ext uri="{BB962C8B-B14F-4D97-AF65-F5344CB8AC3E}">
        <p14:creationId xmlns:p14="http://schemas.microsoft.com/office/powerpoint/2010/main" val="24689731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r>
              <a:rPr lang="nl-NL"/>
              <a:t>©- De Activiteit </a:t>
            </a:r>
          </a:p>
        </p:txBody>
      </p:sp>
      <p:sp>
        <p:nvSpPr>
          <p:cNvPr id="3" name="Tijdelijke aanduiding voor inhoud 2"/>
          <p:cNvSpPr>
            <a:spLocks noGrp="1"/>
          </p:cNvSpPr>
          <p:nvPr>
            <p:ph idx="4294967295"/>
          </p:nvPr>
        </p:nvSpPr>
        <p:spPr>
          <a:xfrm>
            <a:off x="683568" y="692696"/>
            <a:ext cx="7546032" cy="5433467"/>
          </a:xfrm>
        </p:spPr>
        <p:txBody>
          <a:bodyPr>
            <a:normAutofit fontScale="92500"/>
          </a:bodyPr>
          <a:lstStyle/>
          <a:p>
            <a:r>
              <a:rPr lang="nl-NL" sz="2400" b="1" i="1" dirty="0" err="1"/>
              <a:t>Speelpraten</a:t>
            </a:r>
            <a:br>
              <a:rPr lang="nl-NL" sz="2400" b="1" i="1" dirty="0"/>
            </a:br>
            <a:r>
              <a:rPr lang="nl-NL" sz="2400" i="1" dirty="0" err="1"/>
              <a:t>Speelpraten</a:t>
            </a:r>
            <a:r>
              <a:rPr lang="nl-NL" sz="2400" i="1" dirty="0"/>
              <a:t> is </a:t>
            </a:r>
            <a:r>
              <a:rPr lang="nl-NL" sz="2400" b="1" i="1" dirty="0">
                <a:solidFill>
                  <a:srgbClr val="C00000"/>
                </a:solidFill>
              </a:rPr>
              <a:t>spel met taal, met de klanken, woordjes, korte zinnetjes. </a:t>
            </a:r>
          </a:p>
          <a:p>
            <a:r>
              <a:rPr lang="nl-NL" sz="2400" i="1" dirty="0"/>
              <a:t>Bij </a:t>
            </a:r>
            <a:r>
              <a:rPr lang="nl-NL" sz="2400" i="1" dirty="0" err="1"/>
              <a:t>speelpraten</a:t>
            </a:r>
            <a:r>
              <a:rPr lang="nl-NL" sz="2400" i="1" dirty="0"/>
              <a:t> gaan </a:t>
            </a:r>
            <a:r>
              <a:rPr lang="nl-NL" sz="2400" b="1" i="1" dirty="0">
                <a:solidFill>
                  <a:srgbClr val="C00000"/>
                </a:solidFill>
              </a:rPr>
              <a:t>taal </a:t>
            </a:r>
            <a:r>
              <a:rPr lang="nl-NL" sz="2400" b="1" i="1" dirty="0" err="1">
                <a:solidFill>
                  <a:srgbClr val="C00000"/>
                </a:solidFill>
              </a:rPr>
              <a:t>én</a:t>
            </a:r>
            <a:r>
              <a:rPr lang="nl-NL" sz="2400" b="1" i="1" dirty="0">
                <a:solidFill>
                  <a:srgbClr val="C00000"/>
                </a:solidFill>
              </a:rPr>
              <a:t> </a:t>
            </a:r>
            <a:r>
              <a:rPr lang="nl-NL" sz="2400" b="1" i="1" dirty="0" err="1">
                <a:solidFill>
                  <a:srgbClr val="C00000"/>
                </a:solidFill>
              </a:rPr>
              <a:t>non-verbalecommunicatie</a:t>
            </a:r>
            <a:r>
              <a:rPr lang="nl-NL" sz="2400" b="1" i="1" dirty="0">
                <a:solidFill>
                  <a:srgbClr val="C00000"/>
                </a:solidFill>
              </a:rPr>
              <a:t> - oogcontact, aanraken, imitatie, mimiek en gebaren - gelijk op</a:t>
            </a:r>
            <a:r>
              <a:rPr lang="nl-NL" sz="2400" i="1" dirty="0"/>
              <a:t>. </a:t>
            </a:r>
          </a:p>
          <a:p>
            <a:r>
              <a:rPr lang="nl-NL" sz="2400" i="1" dirty="0" err="1"/>
              <a:t>Speelpraten</a:t>
            </a:r>
            <a:r>
              <a:rPr lang="nl-NL" sz="2400" i="1" dirty="0"/>
              <a:t> is vooral plezier. Voordat kinderen zelf praten, praten veel volwassenen al met kinderen. Ze gaan in op alles wat de baby doet of aan geluid produceert. En ze benoemen de gevoelens van de kinderen. </a:t>
            </a:r>
          </a:p>
          <a:p>
            <a:r>
              <a:rPr lang="nl-NL" sz="2400" i="1" dirty="0" err="1"/>
              <a:t>Speelpraten</a:t>
            </a:r>
            <a:r>
              <a:rPr lang="nl-NL" sz="2400" i="1" dirty="0"/>
              <a:t> is echter niet alleen goed voor de emotionele band met het kind. Het is ook goed voor de taalontwikkeling zelf: voor de klankontwikkeling, voor de verwerving van intonatiepatronen van de taal en voor het leren van de regels voor beurtwisseling.</a:t>
            </a:r>
            <a:endParaRPr lang="nl-NL" sz="2400" dirty="0"/>
          </a:p>
          <a:p>
            <a:endParaRPr lang="nl-NL" dirty="0"/>
          </a:p>
        </p:txBody>
      </p:sp>
    </p:spTree>
    <p:extLst>
      <p:ext uri="{BB962C8B-B14F-4D97-AF65-F5344CB8AC3E}">
        <p14:creationId xmlns:p14="http://schemas.microsoft.com/office/powerpoint/2010/main" val="22751873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r>
              <a:rPr lang="nl-NL"/>
              <a:t>©- De Activiteit </a:t>
            </a:r>
          </a:p>
        </p:txBody>
      </p:sp>
      <p:sp>
        <p:nvSpPr>
          <p:cNvPr id="3" name="Tijdelijke aanduiding voor inhoud 2"/>
          <p:cNvSpPr>
            <a:spLocks noGrp="1"/>
          </p:cNvSpPr>
          <p:nvPr>
            <p:ph idx="4294967295"/>
          </p:nvPr>
        </p:nvSpPr>
        <p:spPr>
          <a:xfrm>
            <a:off x="827584" y="908720"/>
            <a:ext cx="7402016" cy="5217443"/>
          </a:xfrm>
        </p:spPr>
        <p:txBody>
          <a:bodyPr>
            <a:normAutofit fontScale="70000" lnSpcReduction="20000"/>
          </a:bodyPr>
          <a:lstStyle/>
          <a:p>
            <a:r>
              <a:rPr lang="nl-NL" b="1" dirty="0" err="1"/>
              <a:t>Doenpraten</a:t>
            </a:r>
            <a:br>
              <a:rPr lang="nl-NL" dirty="0"/>
            </a:br>
            <a:r>
              <a:rPr lang="nl-NL" i="1" dirty="0" err="1"/>
              <a:t>Doenpraten</a:t>
            </a:r>
            <a:r>
              <a:rPr lang="nl-NL" i="1" dirty="0"/>
              <a:t> is </a:t>
            </a:r>
            <a:r>
              <a:rPr lang="nl-NL" b="1" i="1" dirty="0">
                <a:solidFill>
                  <a:srgbClr val="C00000"/>
                </a:solidFill>
              </a:rPr>
              <a:t>verwoorden van de handelingen van het kind</a:t>
            </a:r>
            <a:r>
              <a:rPr lang="nl-NL" i="1" dirty="0"/>
              <a:t>, pak je zelf de fles? of van de leidster zelf, zoals bij het verzorgen: ja, op je buik, crème, op je armen ook crème, overal </a:t>
            </a:r>
            <a:r>
              <a:rPr lang="nl-NL" i="1" dirty="0" err="1"/>
              <a:t>creme</a:t>
            </a:r>
            <a:r>
              <a:rPr lang="nl-NL" i="1" dirty="0"/>
              <a:t>, op je rug. </a:t>
            </a:r>
          </a:p>
          <a:p>
            <a:r>
              <a:rPr lang="nl-NL" i="1" dirty="0" err="1"/>
              <a:t>Doenpraten</a:t>
            </a:r>
            <a:r>
              <a:rPr lang="nl-NL" i="1" dirty="0"/>
              <a:t> is </a:t>
            </a:r>
            <a:r>
              <a:rPr lang="nl-NL" b="1" i="1" dirty="0">
                <a:solidFill>
                  <a:srgbClr val="C00000"/>
                </a:solidFill>
              </a:rPr>
              <a:t>handelingsbegeleidende taal</a:t>
            </a:r>
            <a:r>
              <a:rPr lang="nl-NL" i="1" dirty="0"/>
              <a:t>, waarbij de professional  woorden geeft aan de ervaringen van het kind op het moment van dingen doen, of vlak voor dat moment van handelen; en nu nog een hapje nemen, Gaan we de beer pakken of Je kan ook samenspelen met Suzanne hè? Als Suzanne nou eerst het balletje erin doet. Doe jij maar eerst het balletje erin. Nu mag Wim het balletje. Geef hem maar. </a:t>
            </a:r>
            <a:endParaRPr lang="nl-NL" dirty="0"/>
          </a:p>
          <a:p>
            <a:r>
              <a:rPr lang="nl-NL" i="1" dirty="0"/>
              <a:t>Alle activiteiten van jonge kinderen zijn een bron voor </a:t>
            </a:r>
            <a:r>
              <a:rPr lang="nl-NL" i="1" dirty="0" err="1"/>
              <a:t>doenpraten</a:t>
            </a:r>
            <a:r>
              <a:rPr lang="nl-NL" i="1" dirty="0"/>
              <a:t>; de vaste routines van verzorging en maaltijden, maar ook alle speelactiviteiten bieden volop gelegenheid om met elkaar te praten.</a:t>
            </a:r>
            <a:r>
              <a:rPr lang="nl-NL" b="1" dirty="0"/>
              <a:t> </a:t>
            </a:r>
            <a:endParaRPr lang="nl-NL" dirty="0"/>
          </a:p>
          <a:p>
            <a:endParaRPr lang="nl-NL" dirty="0"/>
          </a:p>
        </p:txBody>
      </p:sp>
    </p:spTree>
    <p:extLst>
      <p:ext uri="{BB962C8B-B14F-4D97-AF65-F5344CB8AC3E}">
        <p14:creationId xmlns:p14="http://schemas.microsoft.com/office/powerpoint/2010/main" val="29054045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r>
              <a:rPr lang="nl-NL"/>
              <a:t>©- De Activiteit </a:t>
            </a:r>
          </a:p>
        </p:txBody>
      </p:sp>
      <p:sp>
        <p:nvSpPr>
          <p:cNvPr id="3" name="Tijdelijke aanduiding voor inhoud 2"/>
          <p:cNvSpPr>
            <a:spLocks noGrp="1"/>
          </p:cNvSpPr>
          <p:nvPr>
            <p:ph idx="4294967295"/>
          </p:nvPr>
        </p:nvSpPr>
        <p:spPr>
          <a:xfrm>
            <a:off x="899592" y="836712"/>
            <a:ext cx="7330008" cy="5289451"/>
          </a:xfrm>
        </p:spPr>
        <p:txBody>
          <a:bodyPr>
            <a:normAutofit fontScale="70000" lnSpcReduction="20000"/>
          </a:bodyPr>
          <a:lstStyle/>
          <a:p>
            <a:r>
              <a:rPr lang="nl-NL" b="1" dirty="0" err="1"/>
              <a:t>Denkpraten</a:t>
            </a:r>
            <a:br>
              <a:rPr lang="nl-NL" dirty="0"/>
            </a:br>
            <a:r>
              <a:rPr lang="nl-NL" i="1" dirty="0" err="1"/>
              <a:t>Denkpraten</a:t>
            </a:r>
            <a:r>
              <a:rPr lang="nl-NL" i="1" dirty="0"/>
              <a:t> is </a:t>
            </a:r>
            <a:r>
              <a:rPr lang="nl-NL" b="1" i="1" dirty="0">
                <a:solidFill>
                  <a:srgbClr val="C00000"/>
                </a:solidFill>
              </a:rPr>
              <a:t>praten over waar je aan kunt denken</a:t>
            </a:r>
            <a:r>
              <a:rPr lang="nl-NL" i="1" dirty="0"/>
              <a:t>: over een gebeurtenis die heeft plaatsgevonden of nog moet plaatsvinden, over het afwezige, het mogelijke, of het wenselijke, over gevoelens of gedachten. </a:t>
            </a:r>
          </a:p>
          <a:p>
            <a:r>
              <a:rPr lang="nl-NL" i="1" dirty="0"/>
              <a:t>Met </a:t>
            </a:r>
            <a:r>
              <a:rPr lang="nl-NL" i="1" dirty="0" err="1"/>
              <a:t>denkpraten</a:t>
            </a:r>
            <a:r>
              <a:rPr lang="nl-NL" i="1" dirty="0"/>
              <a:t> roept de professional een voorstelling op, waarover ze verder praat met de kinderen. </a:t>
            </a:r>
          </a:p>
          <a:p>
            <a:r>
              <a:rPr lang="nl-NL" i="1" dirty="0" err="1"/>
              <a:t>Doenpraten</a:t>
            </a:r>
            <a:r>
              <a:rPr lang="nl-NL" i="1" dirty="0"/>
              <a:t> stuurt het handelen, </a:t>
            </a:r>
            <a:r>
              <a:rPr lang="nl-NL" i="1" dirty="0" err="1"/>
              <a:t>denkpraten</a:t>
            </a:r>
            <a:r>
              <a:rPr lang="nl-NL" i="1" dirty="0"/>
              <a:t> stuurt het denken. </a:t>
            </a:r>
          </a:p>
          <a:p>
            <a:r>
              <a:rPr lang="nl-NL" i="1" dirty="0" err="1"/>
              <a:t>Denkpraten</a:t>
            </a:r>
            <a:r>
              <a:rPr lang="nl-NL" i="1" dirty="0"/>
              <a:t> is vragen stellen: </a:t>
            </a:r>
            <a:r>
              <a:rPr lang="nl-NL" i="1" dirty="0" err="1"/>
              <a:t>Ennes</a:t>
            </a:r>
            <a:r>
              <a:rPr lang="nl-NL" i="1" dirty="0"/>
              <a:t> heeft een spin in een potje meegenomen. De </a:t>
            </a:r>
            <a:r>
              <a:rPr lang="nl-NL" i="1" dirty="0" err="1"/>
              <a:t>pm-er</a:t>
            </a:r>
            <a:r>
              <a:rPr lang="nl-NL" i="1" dirty="0"/>
              <a:t> vraagt: waar zou de spin het liefste wonen?</a:t>
            </a:r>
            <a:br>
              <a:rPr lang="nl-NL" i="1" dirty="0"/>
            </a:br>
            <a:r>
              <a:rPr lang="nl-NL" i="1" dirty="0" err="1"/>
              <a:t>Denkpraten</a:t>
            </a:r>
            <a:r>
              <a:rPr lang="nl-NL" i="1" dirty="0"/>
              <a:t> is ook een suggestie doen: Kan het dak niet beter op deze kant? </a:t>
            </a:r>
          </a:p>
          <a:p>
            <a:r>
              <a:rPr lang="nl-NL" i="1" dirty="0" err="1"/>
              <a:t>Denkpraten</a:t>
            </a:r>
            <a:r>
              <a:rPr lang="nl-NL" i="1" dirty="0"/>
              <a:t> is ook praten over gedachten van andere kinderen. Ik denk niet dat David dat leuk vindt. Of wel? Na hun tweede verjaardag zijn ze daar steeds beter toe in staat. We  kunnen dus al vroeg met kinderen </a:t>
            </a:r>
            <a:r>
              <a:rPr lang="nl-NL" i="1" dirty="0" err="1"/>
              <a:t>denkpraten</a:t>
            </a:r>
            <a:r>
              <a:rPr lang="nl-NL" i="1" dirty="0"/>
              <a:t>. </a:t>
            </a:r>
            <a:endParaRPr lang="nl-NL" dirty="0"/>
          </a:p>
          <a:p>
            <a:endParaRPr lang="nl-NL" dirty="0"/>
          </a:p>
        </p:txBody>
      </p:sp>
    </p:spTree>
    <p:extLst>
      <p:ext uri="{BB962C8B-B14F-4D97-AF65-F5344CB8AC3E}">
        <p14:creationId xmlns:p14="http://schemas.microsoft.com/office/powerpoint/2010/main" val="18640538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r>
              <a:rPr lang="nl-NL"/>
              <a:t>©- De Activiteit </a:t>
            </a:r>
          </a:p>
        </p:txBody>
      </p:sp>
      <p:sp>
        <p:nvSpPr>
          <p:cNvPr id="3" name="Tijdelijke aanduiding voor inhoud 2"/>
          <p:cNvSpPr>
            <a:spLocks noGrp="1"/>
          </p:cNvSpPr>
          <p:nvPr>
            <p:ph idx="4294967295"/>
          </p:nvPr>
        </p:nvSpPr>
        <p:spPr>
          <a:xfrm>
            <a:off x="1331640" y="836712"/>
            <a:ext cx="6897960" cy="5289451"/>
          </a:xfrm>
        </p:spPr>
        <p:txBody>
          <a:bodyPr>
            <a:normAutofit/>
          </a:bodyPr>
          <a:lstStyle/>
          <a:p>
            <a:r>
              <a:rPr lang="nl-NL" sz="2200" b="1" dirty="0" err="1"/>
              <a:t>Steunpraten</a:t>
            </a:r>
            <a:r>
              <a:rPr lang="nl-NL" sz="2200" dirty="0"/>
              <a:t>.</a:t>
            </a:r>
            <a:r>
              <a:rPr lang="nl-NL" sz="2200" i="1" dirty="0"/>
              <a:t> </a:t>
            </a:r>
            <a:br>
              <a:rPr lang="nl-NL" sz="2200" i="1" dirty="0"/>
            </a:br>
            <a:r>
              <a:rPr lang="nl-NL" sz="2200" i="1" dirty="0"/>
              <a:t>Voor kinderen met een vertraagd taalbegrip of voor wie het Nederlands de tweede taal is, is er nog een ander soort taalgebruik van belang: </a:t>
            </a:r>
            <a:r>
              <a:rPr lang="nl-NL" sz="2200" i="1" dirty="0" err="1"/>
              <a:t>steunpraten</a:t>
            </a:r>
            <a:r>
              <a:rPr lang="nl-NL" sz="2200" i="1" dirty="0"/>
              <a:t>. </a:t>
            </a:r>
            <a:r>
              <a:rPr lang="nl-NL" sz="2200" i="1" dirty="0" err="1"/>
              <a:t>Steunpraten</a:t>
            </a:r>
            <a:r>
              <a:rPr lang="nl-NL" sz="2200" i="1" dirty="0"/>
              <a:t> is </a:t>
            </a:r>
            <a:r>
              <a:rPr lang="nl-NL" sz="2200" b="1" i="1" dirty="0">
                <a:solidFill>
                  <a:srgbClr val="C00000"/>
                </a:solidFill>
              </a:rPr>
              <a:t>praten met extra ondersteuning van de taal</a:t>
            </a:r>
            <a:r>
              <a:rPr lang="nl-NL" sz="2200" i="1" dirty="0"/>
              <a:t>. De dubbele, driedubbele of vierdubbele aandacht die deze kinderen nodig hebben klinkt door in de omschrijving van de methodiek:</a:t>
            </a:r>
            <a:endParaRPr lang="nl-NL" sz="2200" dirty="0"/>
          </a:p>
          <a:p>
            <a:pPr>
              <a:buNone/>
            </a:pPr>
            <a:endParaRPr lang="nl-NL" sz="2200" dirty="0"/>
          </a:p>
          <a:p>
            <a:r>
              <a:rPr lang="nl-NL" sz="2200" dirty="0"/>
              <a:t>Bron, Dorian de Haan. Ontwikkelingspsycholoog VU, Communicatie en taal</a:t>
            </a:r>
          </a:p>
          <a:p>
            <a:endParaRPr lang="nl-NL" dirty="0"/>
          </a:p>
        </p:txBody>
      </p:sp>
    </p:spTree>
    <p:extLst>
      <p:ext uri="{BB962C8B-B14F-4D97-AF65-F5344CB8AC3E}">
        <p14:creationId xmlns:p14="http://schemas.microsoft.com/office/powerpoint/2010/main" val="36400025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Werkactiviteit 4: Woorden leren</a:t>
            </a:r>
          </a:p>
        </p:txBody>
      </p:sp>
      <p:sp>
        <p:nvSpPr>
          <p:cNvPr id="3" name="Tijdelijke aanduiding voor inhoud 2"/>
          <p:cNvSpPr>
            <a:spLocks noGrp="1"/>
          </p:cNvSpPr>
          <p:nvPr>
            <p:ph idx="1"/>
          </p:nvPr>
        </p:nvSpPr>
        <p:spPr/>
        <p:txBody>
          <a:bodyPr/>
          <a:lstStyle/>
          <a:p>
            <a:pPr>
              <a:buNone/>
            </a:pPr>
            <a:r>
              <a:rPr lang="nl-NL" dirty="0"/>
              <a:t>van 0-6 jaar gaat het om:</a:t>
            </a:r>
          </a:p>
          <a:p>
            <a:pPr>
              <a:buNone/>
            </a:pPr>
            <a:r>
              <a:rPr lang="nl-NL" dirty="0"/>
              <a:t>het verwerven van woorden</a:t>
            </a:r>
          </a:p>
          <a:p>
            <a:pPr>
              <a:buNone/>
            </a:pPr>
            <a:r>
              <a:rPr lang="nl-NL" dirty="0"/>
              <a:t>het gebruiken van de eerste woorden</a:t>
            </a:r>
          </a:p>
          <a:p>
            <a:pPr>
              <a:buNone/>
            </a:pPr>
            <a:r>
              <a:rPr lang="nl-NL" dirty="0"/>
              <a:t>groeiende woordenschat</a:t>
            </a:r>
          </a:p>
          <a:p>
            <a:pPr>
              <a:buNone/>
            </a:pPr>
            <a:r>
              <a:rPr lang="nl-NL" dirty="0"/>
              <a:t>uitgebreide woordenschat</a:t>
            </a:r>
          </a:p>
        </p:txBody>
      </p:sp>
      <p:sp>
        <p:nvSpPr>
          <p:cNvPr id="4" name="Tijdelijke aanduiding voor voettekst 3"/>
          <p:cNvSpPr>
            <a:spLocks noGrp="1"/>
          </p:cNvSpPr>
          <p:nvPr>
            <p:ph type="ftr" sz="quarter" idx="11"/>
          </p:nvPr>
        </p:nvSpPr>
        <p:spPr/>
        <p:txBody>
          <a:bodyPr/>
          <a:lstStyle/>
          <a:p>
            <a:r>
              <a:rPr lang="nl-NL"/>
              <a:t>©- De Activiteit </a:t>
            </a:r>
          </a:p>
        </p:txBody>
      </p:sp>
    </p:spTree>
    <p:extLst>
      <p:ext uri="{BB962C8B-B14F-4D97-AF65-F5344CB8AC3E}">
        <p14:creationId xmlns:p14="http://schemas.microsoft.com/office/powerpoint/2010/main" val="10239444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Woordenschat gericht aanbieden</a:t>
            </a:r>
          </a:p>
        </p:txBody>
      </p:sp>
      <p:sp>
        <p:nvSpPr>
          <p:cNvPr id="3" name="Tijdelijke aanduiding voor inhoud 2"/>
          <p:cNvSpPr>
            <a:spLocks noGrp="1"/>
          </p:cNvSpPr>
          <p:nvPr>
            <p:ph idx="1"/>
          </p:nvPr>
        </p:nvSpPr>
        <p:spPr/>
        <p:txBody>
          <a:bodyPr/>
          <a:lstStyle/>
          <a:p>
            <a:pPr marL="0" indent="0">
              <a:buNone/>
            </a:pPr>
            <a:r>
              <a:rPr lang="nl-NL" dirty="0"/>
              <a:t>Wat wil je hiervan onthouden:</a:t>
            </a:r>
          </a:p>
        </p:txBody>
      </p:sp>
      <p:sp>
        <p:nvSpPr>
          <p:cNvPr id="4" name="Tijdelijke aanduiding voor voettekst 3"/>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3750803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5D17AA-5CF8-45F8-BE02-368D7ACDD98F}"/>
              </a:ext>
            </a:extLst>
          </p:cNvPr>
          <p:cNvSpPr>
            <a:spLocks noGrp="1"/>
          </p:cNvSpPr>
          <p:nvPr>
            <p:ph type="title"/>
          </p:nvPr>
        </p:nvSpPr>
        <p:spPr/>
        <p:txBody>
          <a:bodyPr>
            <a:normAutofit fontScale="90000"/>
          </a:bodyPr>
          <a:lstStyle/>
          <a:p>
            <a:r>
              <a:rPr lang="nl-NL" dirty="0"/>
              <a:t>Werkactiviteit 1: Gouden moment met spel en taal </a:t>
            </a:r>
          </a:p>
        </p:txBody>
      </p:sp>
      <p:pic>
        <p:nvPicPr>
          <p:cNvPr id="6" name="Tijdelijke aanduiding voor inhoud 5">
            <a:extLst>
              <a:ext uri="{FF2B5EF4-FFF2-40B4-BE49-F238E27FC236}">
                <a16:creationId xmlns:a16="http://schemas.microsoft.com/office/drawing/2014/main" id="{28960F13-D989-4175-A70B-46022BF7A466}"/>
              </a:ext>
            </a:extLst>
          </p:cNvPr>
          <p:cNvPicPr>
            <a:picLocks noGrp="1" noChangeAspect="1"/>
          </p:cNvPicPr>
          <p:nvPr>
            <p:ph idx="1"/>
          </p:nvPr>
        </p:nvPicPr>
        <p:blipFill rotWithShape="1">
          <a:blip r:embed="rId3"/>
          <a:srcRect l="50000" t="33544" r="28522" b="21409"/>
          <a:stretch/>
        </p:blipFill>
        <p:spPr>
          <a:xfrm>
            <a:off x="1429454" y="1417638"/>
            <a:ext cx="5518810" cy="4929550"/>
          </a:xfrm>
        </p:spPr>
      </p:pic>
      <p:sp>
        <p:nvSpPr>
          <p:cNvPr id="4" name="Tijdelijke aanduiding voor voettekst 3">
            <a:extLst>
              <a:ext uri="{FF2B5EF4-FFF2-40B4-BE49-F238E27FC236}">
                <a16:creationId xmlns:a16="http://schemas.microsoft.com/office/drawing/2014/main" id="{DCF3A47E-F26D-4413-915C-7EDC0297C732}"/>
              </a:ext>
            </a:extLst>
          </p:cNvPr>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28749132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fontScale="90000"/>
          </a:bodyPr>
          <a:lstStyle/>
          <a:p>
            <a:r>
              <a:rPr lang="nl-NL" sz="4000" dirty="0"/>
              <a:t>Werkactiviteit 4: Schattenmand en verteltafel </a:t>
            </a:r>
          </a:p>
        </p:txBody>
      </p:sp>
      <p:pic>
        <p:nvPicPr>
          <p:cNvPr id="13317" name="Picture 5" descr="DSC_0458"/>
          <p:cNvPicPr>
            <a:picLocks noGrp="1" noChangeAspect="1" noChangeArrowheads="1"/>
          </p:cNvPicPr>
          <p:nvPr>
            <p:ph idx="1"/>
          </p:nvPr>
        </p:nvPicPr>
        <p:blipFill>
          <a:blip r:embed="rId2" cstate="print"/>
          <a:srcRect/>
          <a:stretch>
            <a:fillRect/>
          </a:stretch>
        </p:blipFill>
        <p:spPr>
          <a:xfrm>
            <a:off x="1203325" y="1557338"/>
            <a:ext cx="6759575" cy="4525962"/>
          </a:xfr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14043039-EE44-42C1-B4D9-AC61ECEF4103}"/>
              </a:ext>
            </a:extLst>
          </p:cNvPr>
          <p:cNvSpPr>
            <a:spLocks noGrp="1"/>
          </p:cNvSpPr>
          <p:nvPr>
            <p:ph type="ftr" sz="quarter" idx="11"/>
          </p:nvPr>
        </p:nvSpPr>
        <p:spPr/>
        <p:txBody>
          <a:bodyPr/>
          <a:lstStyle/>
          <a:p>
            <a:pPr>
              <a:defRPr/>
            </a:pPr>
            <a:r>
              <a:rPr lang="nl-NL"/>
              <a:t>©- De Activiteit </a:t>
            </a:r>
          </a:p>
        </p:txBody>
      </p:sp>
      <p:pic>
        <p:nvPicPr>
          <p:cNvPr id="7" name="Dikkie Dik.mp4">
            <a:hlinkClick r:id="" action="ppaction://media"/>
            <a:extLst>
              <a:ext uri="{FF2B5EF4-FFF2-40B4-BE49-F238E27FC236}">
                <a16:creationId xmlns:a16="http://schemas.microsoft.com/office/drawing/2014/main" id="{74A9D170-27B9-EE1F-8EC3-CE98CFC9349C}"/>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49275" y="1600200"/>
            <a:ext cx="8045450" cy="4525963"/>
          </a:xfrm>
        </p:spPr>
      </p:pic>
    </p:spTree>
    <p:extLst>
      <p:ext uri="{BB962C8B-B14F-4D97-AF65-F5344CB8AC3E}">
        <p14:creationId xmlns:p14="http://schemas.microsoft.com/office/powerpoint/2010/main" val="1086470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68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03B27876-1B60-4B9A-B753-451CE833B360}"/>
              </a:ext>
            </a:extLst>
          </p:cNvPr>
          <p:cNvSpPr>
            <a:spLocks noGrp="1"/>
          </p:cNvSpPr>
          <p:nvPr>
            <p:ph type="ftr" sz="quarter" idx="11"/>
          </p:nvPr>
        </p:nvSpPr>
        <p:spPr/>
        <p:txBody>
          <a:bodyPr/>
          <a:lstStyle/>
          <a:p>
            <a:pPr>
              <a:defRPr/>
            </a:pPr>
            <a:r>
              <a:rPr lang="nl-NL"/>
              <a:t>©- De Activiteit </a:t>
            </a:r>
          </a:p>
        </p:txBody>
      </p:sp>
      <p:pic>
        <p:nvPicPr>
          <p:cNvPr id="7" name="Tanden poetsen.mp4">
            <a:hlinkClick r:id="" action="ppaction://media"/>
            <a:extLst>
              <a:ext uri="{FF2B5EF4-FFF2-40B4-BE49-F238E27FC236}">
                <a16:creationId xmlns:a16="http://schemas.microsoft.com/office/drawing/2014/main" id="{A5DA2D7F-1264-A32C-68FB-11D17E5F9A15}"/>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44513" y="1600200"/>
            <a:ext cx="8053387" cy="4525963"/>
          </a:xfrm>
        </p:spPr>
      </p:pic>
    </p:spTree>
    <p:extLst>
      <p:ext uri="{BB962C8B-B14F-4D97-AF65-F5344CB8AC3E}">
        <p14:creationId xmlns:p14="http://schemas.microsoft.com/office/powerpoint/2010/main" val="1114473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06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A0C8B3A6-6980-4782-B2AF-CD2AE23CCC97}"/>
              </a:ext>
            </a:extLst>
          </p:cNvPr>
          <p:cNvSpPr>
            <a:spLocks noGrp="1"/>
          </p:cNvSpPr>
          <p:nvPr>
            <p:ph type="ftr" sz="quarter" idx="11"/>
          </p:nvPr>
        </p:nvSpPr>
        <p:spPr/>
        <p:txBody>
          <a:bodyPr/>
          <a:lstStyle/>
          <a:p>
            <a:pPr>
              <a:defRPr/>
            </a:pPr>
            <a:r>
              <a:rPr lang="nl-NL"/>
              <a:t>©- De Activiteit </a:t>
            </a:r>
          </a:p>
        </p:txBody>
      </p:sp>
      <p:pic>
        <p:nvPicPr>
          <p:cNvPr id="7" name="11. Schattenmand materialen verkennen zonder pm-er.mp4">
            <a:hlinkClick r:id="" action="ppaction://media"/>
            <a:extLst>
              <a:ext uri="{FF2B5EF4-FFF2-40B4-BE49-F238E27FC236}">
                <a16:creationId xmlns:a16="http://schemas.microsoft.com/office/drawing/2014/main" id="{0832AA1D-F837-6670-B80B-C93F76E6D273}"/>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49275" y="1600200"/>
            <a:ext cx="8045450" cy="4525963"/>
          </a:xfrm>
        </p:spPr>
      </p:pic>
    </p:spTree>
    <p:extLst>
      <p:ext uri="{BB962C8B-B14F-4D97-AF65-F5344CB8AC3E}">
        <p14:creationId xmlns:p14="http://schemas.microsoft.com/office/powerpoint/2010/main" val="2220789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93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34F60505-9C14-4B60-9566-E00ED8C5E0B4}"/>
              </a:ext>
            </a:extLst>
          </p:cNvPr>
          <p:cNvSpPr>
            <a:spLocks noGrp="1"/>
          </p:cNvSpPr>
          <p:nvPr>
            <p:ph type="ftr" sz="quarter" idx="11"/>
          </p:nvPr>
        </p:nvSpPr>
        <p:spPr/>
        <p:txBody>
          <a:bodyPr/>
          <a:lstStyle/>
          <a:p>
            <a:pPr>
              <a:defRPr/>
            </a:pPr>
            <a:r>
              <a:rPr lang="nl-NL"/>
              <a:t>©- De Activiteit </a:t>
            </a:r>
          </a:p>
        </p:txBody>
      </p:sp>
      <p:pic>
        <p:nvPicPr>
          <p:cNvPr id="7" name="3. Schattenmand geluid - kijken en spelen.mp4">
            <a:hlinkClick r:id="" action="ppaction://media"/>
            <a:extLst>
              <a:ext uri="{FF2B5EF4-FFF2-40B4-BE49-F238E27FC236}">
                <a16:creationId xmlns:a16="http://schemas.microsoft.com/office/drawing/2014/main" id="{E1C710B3-6855-1641-B2FB-DBB1722F0BD2}"/>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49275" y="1600200"/>
            <a:ext cx="8045450" cy="4525963"/>
          </a:xfrm>
        </p:spPr>
      </p:pic>
    </p:spTree>
    <p:extLst>
      <p:ext uri="{BB962C8B-B14F-4D97-AF65-F5344CB8AC3E}">
        <p14:creationId xmlns:p14="http://schemas.microsoft.com/office/powerpoint/2010/main" val="1476537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231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4"/>
          <p:cNvSpPr>
            <a:spLocks noGrp="1" noChangeArrowheads="1"/>
          </p:cNvSpPr>
          <p:nvPr>
            <p:ph type="title"/>
          </p:nvPr>
        </p:nvSpPr>
        <p:spPr/>
        <p:txBody>
          <a:bodyPr/>
          <a:lstStyle/>
          <a:p>
            <a:r>
              <a:rPr lang="nl-NL" dirty="0"/>
              <a:t>verteltafel       schattenmand</a:t>
            </a:r>
          </a:p>
        </p:txBody>
      </p:sp>
      <p:sp>
        <p:nvSpPr>
          <p:cNvPr id="11269" name="Rectangle 5"/>
          <p:cNvSpPr>
            <a:spLocks noGrp="1" noChangeArrowheads="1"/>
          </p:cNvSpPr>
          <p:nvPr>
            <p:ph type="body" sz="half" idx="1"/>
          </p:nvPr>
        </p:nvSpPr>
        <p:spPr/>
        <p:txBody>
          <a:bodyPr/>
          <a:lstStyle/>
          <a:p>
            <a:pPr>
              <a:lnSpc>
                <a:spcPct val="80000"/>
              </a:lnSpc>
              <a:buFontTx/>
              <a:buNone/>
            </a:pPr>
            <a:r>
              <a:rPr lang="nl-NL" sz="2000" dirty="0"/>
              <a:t>Basis</a:t>
            </a:r>
          </a:p>
          <a:p>
            <a:pPr>
              <a:lnSpc>
                <a:spcPct val="80000"/>
              </a:lnSpc>
              <a:buFontTx/>
              <a:buNone/>
            </a:pPr>
            <a:r>
              <a:rPr lang="nl-NL" sz="2000" dirty="0"/>
              <a:t>. Herkenbare wereld</a:t>
            </a:r>
          </a:p>
          <a:p>
            <a:pPr>
              <a:lnSpc>
                <a:spcPct val="80000"/>
              </a:lnSpc>
              <a:buFontTx/>
              <a:buNone/>
            </a:pPr>
            <a:r>
              <a:rPr lang="nl-NL" sz="2000" dirty="0"/>
              <a:t>. Plezier</a:t>
            </a:r>
          </a:p>
          <a:p>
            <a:pPr>
              <a:lnSpc>
                <a:spcPct val="80000"/>
              </a:lnSpc>
              <a:buFontTx/>
              <a:buNone/>
            </a:pPr>
            <a:endParaRPr lang="nl-NL" sz="2000" dirty="0"/>
          </a:p>
          <a:p>
            <a:pPr>
              <a:lnSpc>
                <a:spcPct val="80000"/>
              </a:lnSpc>
              <a:buFontTx/>
              <a:buNone/>
            </a:pPr>
            <a:r>
              <a:rPr lang="nl-NL" sz="2000" dirty="0"/>
              <a:t>Verhaal</a:t>
            </a:r>
          </a:p>
          <a:p>
            <a:pPr>
              <a:lnSpc>
                <a:spcPct val="80000"/>
              </a:lnSpc>
              <a:buFontTx/>
              <a:buNone/>
            </a:pPr>
            <a:r>
              <a:rPr lang="nl-NL" sz="2000" dirty="0"/>
              <a:t>. Heldere verhaallijn.</a:t>
            </a:r>
          </a:p>
          <a:p>
            <a:pPr>
              <a:lnSpc>
                <a:spcPct val="80000"/>
              </a:lnSpc>
              <a:buFontTx/>
              <a:buNone/>
            </a:pPr>
            <a:r>
              <a:rPr lang="nl-NL" sz="2000" dirty="0"/>
              <a:t>. Veel herhalingen.</a:t>
            </a:r>
          </a:p>
          <a:p>
            <a:pPr>
              <a:lnSpc>
                <a:spcPct val="80000"/>
              </a:lnSpc>
              <a:buFontTx/>
              <a:buNone/>
            </a:pPr>
            <a:r>
              <a:rPr lang="nl-NL" sz="2000" dirty="0"/>
              <a:t>. Meerdere verhaalfiguren.</a:t>
            </a:r>
          </a:p>
          <a:p>
            <a:pPr>
              <a:lnSpc>
                <a:spcPct val="80000"/>
              </a:lnSpc>
              <a:buFontTx/>
              <a:buNone/>
            </a:pPr>
            <a:r>
              <a:rPr lang="nl-NL" sz="2000" dirty="0"/>
              <a:t>. Handelingen.</a:t>
            </a:r>
          </a:p>
          <a:p>
            <a:pPr>
              <a:lnSpc>
                <a:spcPct val="80000"/>
              </a:lnSpc>
              <a:buFontTx/>
              <a:buNone/>
            </a:pPr>
            <a:r>
              <a:rPr lang="nl-NL" sz="2000" dirty="0"/>
              <a:t>. Dialogen.</a:t>
            </a:r>
          </a:p>
          <a:p>
            <a:pPr>
              <a:lnSpc>
                <a:spcPct val="80000"/>
              </a:lnSpc>
              <a:buFontTx/>
              <a:buNone/>
            </a:pPr>
            <a:endParaRPr lang="nl-NL" sz="2000" dirty="0"/>
          </a:p>
          <a:p>
            <a:pPr>
              <a:lnSpc>
                <a:spcPct val="80000"/>
              </a:lnSpc>
              <a:buFontTx/>
              <a:buNone/>
            </a:pPr>
            <a:r>
              <a:rPr lang="nl-NL" sz="2000" dirty="0"/>
              <a:t>Taal</a:t>
            </a:r>
          </a:p>
          <a:p>
            <a:pPr>
              <a:lnSpc>
                <a:spcPct val="80000"/>
              </a:lnSpc>
              <a:buFontTx/>
              <a:buNone/>
            </a:pPr>
            <a:r>
              <a:rPr lang="nl-NL" sz="2000" dirty="0"/>
              <a:t>. Tegenwoordige tijd.</a:t>
            </a:r>
          </a:p>
          <a:p>
            <a:pPr>
              <a:lnSpc>
                <a:spcPct val="80000"/>
              </a:lnSpc>
              <a:buFontTx/>
              <a:buNone/>
            </a:pPr>
            <a:r>
              <a:rPr lang="nl-NL" sz="2000" dirty="0"/>
              <a:t>. Concrete woorden</a:t>
            </a:r>
          </a:p>
          <a:p>
            <a:pPr>
              <a:lnSpc>
                <a:spcPct val="80000"/>
              </a:lnSpc>
            </a:pPr>
            <a:endParaRPr lang="nl-NL" sz="2000" dirty="0"/>
          </a:p>
          <a:p>
            <a:pPr>
              <a:lnSpc>
                <a:spcPct val="80000"/>
              </a:lnSpc>
              <a:buFontTx/>
              <a:buNone/>
            </a:pPr>
            <a:endParaRPr lang="nl-NL" sz="2000" dirty="0"/>
          </a:p>
        </p:txBody>
      </p:sp>
      <p:sp>
        <p:nvSpPr>
          <p:cNvPr id="11270" name="Rectangle 6"/>
          <p:cNvSpPr>
            <a:spLocks noGrp="1" noChangeArrowheads="1"/>
          </p:cNvSpPr>
          <p:nvPr>
            <p:ph type="body" sz="half" idx="2"/>
          </p:nvPr>
        </p:nvSpPr>
        <p:spPr/>
        <p:txBody>
          <a:bodyPr/>
          <a:lstStyle/>
          <a:p>
            <a:pPr>
              <a:lnSpc>
                <a:spcPct val="80000"/>
              </a:lnSpc>
              <a:buFontTx/>
              <a:buNone/>
            </a:pPr>
            <a:r>
              <a:rPr lang="nl-NL" sz="2000" dirty="0"/>
              <a:t>Basis</a:t>
            </a:r>
          </a:p>
          <a:p>
            <a:pPr>
              <a:lnSpc>
                <a:spcPct val="80000"/>
              </a:lnSpc>
              <a:buFontTx/>
              <a:buNone/>
            </a:pPr>
            <a:r>
              <a:rPr lang="nl-NL" sz="2000" dirty="0"/>
              <a:t>. Herkenbare wereld</a:t>
            </a:r>
          </a:p>
          <a:p>
            <a:pPr>
              <a:lnSpc>
                <a:spcPct val="80000"/>
              </a:lnSpc>
              <a:buFontTx/>
              <a:buNone/>
            </a:pPr>
            <a:r>
              <a:rPr lang="nl-NL" sz="2000" dirty="0"/>
              <a:t>. Plezier</a:t>
            </a:r>
          </a:p>
          <a:p>
            <a:pPr>
              <a:lnSpc>
                <a:spcPct val="80000"/>
              </a:lnSpc>
              <a:buFontTx/>
              <a:buNone/>
            </a:pPr>
            <a:r>
              <a:rPr lang="nl-NL" sz="2000" dirty="0"/>
              <a:t>. Duidelijke rustige afbeeldingen</a:t>
            </a:r>
          </a:p>
          <a:p>
            <a:pPr>
              <a:lnSpc>
                <a:spcPct val="80000"/>
              </a:lnSpc>
              <a:buFontTx/>
              <a:buNone/>
            </a:pPr>
            <a:endParaRPr lang="nl-NL" sz="2000" dirty="0"/>
          </a:p>
          <a:p>
            <a:pPr>
              <a:lnSpc>
                <a:spcPct val="80000"/>
              </a:lnSpc>
              <a:buFontTx/>
              <a:buNone/>
            </a:pPr>
            <a:r>
              <a:rPr lang="nl-NL" sz="2000" dirty="0"/>
              <a:t>Verhaal</a:t>
            </a:r>
          </a:p>
          <a:p>
            <a:pPr>
              <a:lnSpc>
                <a:spcPct val="80000"/>
              </a:lnSpc>
              <a:buFontTx/>
              <a:buNone/>
            </a:pPr>
            <a:r>
              <a:rPr lang="nl-NL" sz="2000" dirty="0"/>
              <a:t>. Flexibele verhaallijn</a:t>
            </a:r>
          </a:p>
          <a:p>
            <a:pPr>
              <a:lnSpc>
                <a:spcPct val="80000"/>
              </a:lnSpc>
              <a:buFontTx/>
              <a:buNone/>
            </a:pPr>
            <a:r>
              <a:rPr lang="nl-NL" sz="2000" dirty="0"/>
              <a:t>. Kunnen verbinden aan handelingen, liedjes, spel..</a:t>
            </a:r>
          </a:p>
          <a:p>
            <a:pPr>
              <a:lnSpc>
                <a:spcPct val="80000"/>
              </a:lnSpc>
              <a:buFontTx/>
              <a:buNone/>
            </a:pPr>
            <a:endParaRPr lang="nl-NL" sz="2000" dirty="0"/>
          </a:p>
          <a:p>
            <a:pPr>
              <a:lnSpc>
                <a:spcPct val="80000"/>
              </a:lnSpc>
              <a:buFontTx/>
              <a:buNone/>
            </a:pPr>
            <a:endParaRPr lang="nl-NL" sz="2000" dirty="0"/>
          </a:p>
          <a:p>
            <a:pPr>
              <a:lnSpc>
                <a:spcPct val="80000"/>
              </a:lnSpc>
              <a:buFontTx/>
              <a:buNone/>
            </a:pPr>
            <a:r>
              <a:rPr lang="nl-NL" sz="2000" dirty="0"/>
              <a:t>Taal</a:t>
            </a:r>
          </a:p>
          <a:p>
            <a:pPr>
              <a:lnSpc>
                <a:spcPct val="80000"/>
              </a:lnSpc>
              <a:buFontTx/>
              <a:buNone/>
            </a:pPr>
            <a:r>
              <a:rPr lang="nl-NL" sz="2000" dirty="0"/>
              <a:t>. Concrete woorden</a:t>
            </a:r>
          </a:p>
          <a:p>
            <a:pPr>
              <a:lnSpc>
                <a:spcPct val="80000"/>
              </a:lnSpc>
              <a:buFontTx/>
              <a:buNone/>
            </a:pPr>
            <a:endParaRPr lang="nl-NL" sz="2000" dirty="0"/>
          </a:p>
        </p:txBody>
      </p:sp>
    </p:spTree>
    <p:extLst>
      <p:ext uri="{BB962C8B-B14F-4D97-AF65-F5344CB8AC3E}">
        <p14:creationId xmlns:p14="http://schemas.microsoft.com/office/powerpoint/2010/main" val="5547947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Aan welke activiteiten verbinden we deze schattenmand</a:t>
            </a:r>
          </a:p>
        </p:txBody>
      </p:sp>
      <p:sp>
        <p:nvSpPr>
          <p:cNvPr id="3" name="Tijdelijke aanduiding voor inhoud 2"/>
          <p:cNvSpPr>
            <a:spLocks noGrp="1"/>
          </p:cNvSpPr>
          <p:nvPr>
            <p:ph idx="1"/>
          </p:nvPr>
        </p:nvSpPr>
        <p:spPr/>
        <p:txBody>
          <a:bodyPr>
            <a:normAutofit lnSpcReduction="10000"/>
          </a:bodyPr>
          <a:lstStyle/>
          <a:p>
            <a:r>
              <a:rPr lang="nl-NL" sz="2000" dirty="0"/>
              <a:t>Spelactiviteiten binnen &amp; buiten</a:t>
            </a:r>
            <a:br>
              <a:rPr lang="nl-NL" sz="2000" dirty="0"/>
            </a:br>
            <a:endParaRPr lang="nl-NL" sz="2000" dirty="0"/>
          </a:p>
          <a:p>
            <a:r>
              <a:rPr lang="nl-NL" sz="2000" dirty="0"/>
              <a:t>Huishoudelijke activiteiten</a:t>
            </a:r>
            <a:br>
              <a:rPr lang="nl-NL" sz="2000" dirty="0"/>
            </a:br>
            <a:endParaRPr lang="nl-NL" sz="2000" dirty="0"/>
          </a:p>
          <a:p>
            <a:r>
              <a:rPr lang="nl-NL" sz="2000" dirty="0"/>
              <a:t>Zorgactiviteiten</a:t>
            </a:r>
            <a:br>
              <a:rPr lang="nl-NL" sz="2000" dirty="0"/>
            </a:br>
            <a:endParaRPr lang="nl-NL" sz="2000" dirty="0"/>
          </a:p>
          <a:p>
            <a:r>
              <a:rPr lang="nl-NL" sz="2000" dirty="0"/>
              <a:t>Uitstapjes/ gast in de groep</a:t>
            </a:r>
          </a:p>
          <a:p>
            <a:pPr>
              <a:buNone/>
            </a:pPr>
            <a:r>
              <a:rPr lang="nl-NL" sz="2000" dirty="0"/>
              <a:t> </a:t>
            </a:r>
          </a:p>
          <a:p>
            <a:r>
              <a:rPr lang="nl-NL" sz="2000" dirty="0"/>
              <a:t>Activiteiten rond boeken, gesprekken, versjes</a:t>
            </a:r>
            <a:br>
              <a:rPr lang="nl-NL" sz="2000" dirty="0"/>
            </a:br>
            <a:endParaRPr lang="nl-NL" sz="2000" dirty="0"/>
          </a:p>
          <a:p>
            <a:r>
              <a:rPr lang="nl-NL" sz="2000" dirty="0"/>
              <a:t>Beeldende en constructieve activiteiten</a:t>
            </a:r>
          </a:p>
          <a:p>
            <a:pPr>
              <a:buNone/>
            </a:pPr>
            <a:endParaRPr lang="nl-NL" sz="2000" dirty="0"/>
          </a:p>
          <a:p>
            <a:r>
              <a:rPr lang="nl-NL" sz="2000" dirty="0" err="1"/>
              <a:t>Reken-wiskunde</a:t>
            </a:r>
            <a:r>
              <a:rPr lang="nl-NL" sz="2000" dirty="0"/>
              <a:t>, tellen, getallen, meten ,wegen en de ruimte</a:t>
            </a:r>
          </a:p>
          <a:p>
            <a:endParaRPr lang="nl-NL"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4000" dirty="0"/>
              <a:t>Aan welke activiteiten verbinden we deze verteltafel- activiteit</a:t>
            </a:r>
          </a:p>
        </p:txBody>
      </p:sp>
      <p:sp>
        <p:nvSpPr>
          <p:cNvPr id="3" name="Tijdelijke aanduiding voor inhoud 2"/>
          <p:cNvSpPr>
            <a:spLocks noGrp="1"/>
          </p:cNvSpPr>
          <p:nvPr>
            <p:ph idx="1"/>
          </p:nvPr>
        </p:nvSpPr>
        <p:spPr/>
        <p:txBody>
          <a:bodyPr/>
          <a:lstStyle/>
          <a:p>
            <a:r>
              <a:rPr lang="nl-NL" sz="2000" dirty="0"/>
              <a:t>Manipulerend spel en rollenspel</a:t>
            </a:r>
          </a:p>
          <a:p>
            <a:pPr>
              <a:buNone/>
            </a:pPr>
            <a:endParaRPr lang="nl-NL" sz="2000" dirty="0"/>
          </a:p>
          <a:p>
            <a:r>
              <a:rPr lang="nl-NL" sz="2000" dirty="0"/>
              <a:t>Lees-schrijfactiviteiten</a:t>
            </a:r>
          </a:p>
          <a:p>
            <a:pPr>
              <a:buNone/>
            </a:pPr>
            <a:endParaRPr lang="nl-NL" sz="2000" dirty="0"/>
          </a:p>
          <a:p>
            <a:r>
              <a:rPr lang="nl-NL" sz="2000" dirty="0"/>
              <a:t>Constructiespel en beeldende activiteiten</a:t>
            </a:r>
          </a:p>
          <a:p>
            <a:pPr>
              <a:buNone/>
            </a:pPr>
            <a:r>
              <a:rPr lang="nl-NL" sz="2000" dirty="0"/>
              <a:t> </a:t>
            </a:r>
          </a:p>
          <a:p>
            <a:r>
              <a:rPr lang="nl-NL" sz="2000" dirty="0"/>
              <a:t>Reken-wiskundeactiviteiten</a:t>
            </a:r>
          </a:p>
          <a:p>
            <a:pPr>
              <a:buNone/>
            </a:pPr>
            <a:endParaRPr lang="nl-NL" sz="2000" dirty="0"/>
          </a:p>
          <a:p>
            <a:r>
              <a:rPr lang="nl-NL" sz="2000" dirty="0"/>
              <a:t>Onderzoeksactiviteiten/ uitstapjes/gast in de groep</a:t>
            </a:r>
          </a:p>
          <a:p>
            <a:pPr>
              <a:buNone/>
            </a:pPr>
            <a:r>
              <a:rPr lang="nl-NL" sz="2000" dirty="0"/>
              <a:t> </a:t>
            </a:r>
          </a:p>
          <a:p>
            <a:r>
              <a:rPr lang="nl-NL" sz="2000" dirty="0"/>
              <a:t>Gespreksactiviteiten en kringactiviteiten</a:t>
            </a:r>
          </a:p>
          <a:p>
            <a:endParaRPr lang="nl-NL"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1680" y="251648"/>
            <a:ext cx="5760640" cy="605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34166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dirty="0"/>
          </a:p>
        </p:txBody>
      </p:sp>
      <p:sp>
        <p:nvSpPr>
          <p:cNvPr id="3" name="Tijdelijke aanduiding voor inhoud 2"/>
          <p:cNvSpPr>
            <a:spLocks noGrp="1"/>
          </p:cNvSpPr>
          <p:nvPr>
            <p:ph idx="1"/>
          </p:nvPr>
        </p:nvSpPr>
        <p:spPr/>
        <p:txBody>
          <a:bodyPr/>
          <a:lstStyle/>
          <a:p>
            <a:pPr marL="0" indent="0">
              <a:buNone/>
            </a:pPr>
            <a:endParaRPr lang="nl-NL" dirty="0"/>
          </a:p>
        </p:txBody>
      </p:sp>
      <p:pic>
        <p:nvPicPr>
          <p:cNvPr id="1026" name="Picture 2" descr="C:\Users\Eigenaar\Pictures\De Activiteit\julianaschool\julianaschool, de dierentuin\DSC_042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8389388" cy="56166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6AF8EC-885A-466B-242A-07A83A546086}"/>
              </a:ext>
            </a:extLst>
          </p:cNvPr>
          <p:cNvSpPr>
            <a:spLocks noGrp="1"/>
          </p:cNvSpPr>
          <p:nvPr>
            <p:ph type="title"/>
          </p:nvPr>
        </p:nvSpPr>
        <p:spPr/>
        <p:txBody>
          <a:bodyPr/>
          <a:lstStyle/>
          <a:p>
            <a:r>
              <a:rPr lang="nl-NL" dirty="0"/>
              <a:t>Werkactiviteit 2: Taal en interactie</a:t>
            </a:r>
          </a:p>
        </p:txBody>
      </p:sp>
      <p:sp>
        <p:nvSpPr>
          <p:cNvPr id="3" name="Tijdelijke aanduiding voor inhoud 2">
            <a:extLst>
              <a:ext uri="{FF2B5EF4-FFF2-40B4-BE49-F238E27FC236}">
                <a16:creationId xmlns:a16="http://schemas.microsoft.com/office/drawing/2014/main" id="{8362F655-8455-E34C-4DF1-F299F481AAD7}"/>
              </a:ext>
            </a:extLst>
          </p:cNvPr>
          <p:cNvSpPr>
            <a:spLocks noGrp="1"/>
          </p:cNvSpPr>
          <p:nvPr>
            <p:ph idx="1"/>
          </p:nvPr>
        </p:nvSpPr>
        <p:spPr/>
        <p:txBody>
          <a:bodyPr vert="horz" lIns="91440" tIns="45720" rIns="91440" bIns="45720" rtlCol="0" anchor="t">
            <a:normAutofit/>
          </a:bodyPr>
          <a:lstStyle/>
          <a:p>
            <a:r>
              <a:rPr lang="nl-NL" sz="2000" dirty="0">
                <a:highlight>
                  <a:srgbClr val="FFFFFF"/>
                </a:highlight>
                <a:ea typeface="+mn-lt"/>
                <a:cs typeface="+mn-lt"/>
                <a:hlinkClick r:id="rId2"/>
              </a:rPr>
              <a:t>https://www.npostart.nl/taarten-van-abel/22-01-2023/VPWON_1340842</a:t>
            </a:r>
            <a:endParaRPr lang="nl-NL" sz="2000">
              <a:cs typeface="Calibri"/>
            </a:endParaRPr>
          </a:p>
          <a:p>
            <a:endParaRPr lang="nl-NL" dirty="0">
              <a:cs typeface="Calibri"/>
            </a:endParaRPr>
          </a:p>
        </p:txBody>
      </p:sp>
      <p:sp>
        <p:nvSpPr>
          <p:cNvPr id="4" name="Tijdelijke aanduiding voor voettekst 3">
            <a:extLst>
              <a:ext uri="{FF2B5EF4-FFF2-40B4-BE49-F238E27FC236}">
                <a16:creationId xmlns:a16="http://schemas.microsoft.com/office/drawing/2014/main" id="{45D81EBD-4A2F-9BF4-55FB-2E0880FAE078}"/>
              </a:ext>
            </a:extLst>
          </p:cNvPr>
          <p:cNvSpPr>
            <a:spLocks noGrp="1"/>
          </p:cNvSpPr>
          <p:nvPr>
            <p:ph type="ftr" sz="quarter" idx="11"/>
          </p:nvPr>
        </p:nvSpPr>
        <p:spPr/>
        <p:txBody>
          <a:bodyPr/>
          <a:lstStyle/>
          <a:p>
            <a:pPr>
              <a:defRPr/>
            </a:pPr>
            <a:r>
              <a:rPr lang="nl-NL"/>
              <a:t>©- De Activiteit </a:t>
            </a:r>
          </a:p>
        </p:txBody>
      </p:sp>
      <p:pic>
        <p:nvPicPr>
          <p:cNvPr id="7" name="Afbeelding 7" descr="Afbeelding met persoon, overdekt, person, maaltijd&#10;&#10;Automatisch gegenereerde beschrijving">
            <a:extLst>
              <a:ext uri="{FF2B5EF4-FFF2-40B4-BE49-F238E27FC236}">
                <a16:creationId xmlns:a16="http://schemas.microsoft.com/office/drawing/2014/main" id="{C693BCC9-5D00-5B05-871B-54AFDBB9A119}"/>
              </a:ext>
            </a:extLst>
          </p:cNvPr>
          <p:cNvPicPr>
            <a:picLocks noChangeAspect="1"/>
          </p:cNvPicPr>
          <p:nvPr/>
        </p:nvPicPr>
        <p:blipFill>
          <a:blip r:embed="rId3"/>
          <a:stretch>
            <a:fillRect/>
          </a:stretch>
        </p:blipFill>
        <p:spPr>
          <a:xfrm>
            <a:off x="189332" y="2081572"/>
            <a:ext cx="8434656" cy="4664553"/>
          </a:xfrm>
          <a:prstGeom prst="rect">
            <a:avLst/>
          </a:prstGeom>
        </p:spPr>
      </p:pic>
      <p:sp>
        <p:nvSpPr>
          <p:cNvPr id="8" name="Tekstvak 7">
            <a:extLst>
              <a:ext uri="{FF2B5EF4-FFF2-40B4-BE49-F238E27FC236}">
                <a16:creationId xmlns:a16="http://schemas.microsoft.com/office/drawing/2014/main" id="{B9A044E4-658B-33A4-920F-E3D08861C8B3}"/>
              </a:ext>
            </a:extLst>
          </p:cNvPr>
          <p:cNvSpPr txBox="1"/>
          <p:nvPr/>
        </p:nvSpPr>
        <p:spPr>
          <a:xfrm>
            <a:off x="2222740" y="4508740"/>
            <a:ext cx="2743200"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200"/>
          </a:p>
          <a:p>
            <a:endParaRPr lang="en-US" sz="1200"/>
          </a:p>
          <a:p>
            <a:endParaRPr lang="en-US" sz="1200" dirty="0"/>
          </a:p>
          <a:p>
            <a:endParaRPr lang="en-US"/>
          </a:p>
          <a:p>
            <a:endParaRPr lang="en-US" sz="1200"/>
          </a:p>
          <a:p>
            <a:endParaRPr lang="en-US" sz="1200"/>
          </a:p>
          <a:p>
            <a:endParaRPr lang="en-US"/>
          </a:p>
        </p:txBody>
      </p:sp>
    </p:spTree>
    <p:extLst>
      <p:ext uri="{BB962C8B-B14F-4D97-AF65-F5344CB8AC3E}">
        <p14:creationId xmlns:p14="http://schemas.microsoft.com/office/powerpoint/2010/main" val="38338755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F:\foto, flyer 2006, madeleif.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476672"/>
            <a:ext cx="7888448" cy="5304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12968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foto 3, hup, hup, kangoeroe- zoetermeer 2007.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979712" y="1700808"/>
            <a:ext cx="5184576" cy="42512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25615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Eigenaar\Pictures\De Activiteit\julianaschool\julianaschool, de dierentuin\DSC_0415.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267744" y="188640"/>
            <a:ext cx="4392488" cy="6561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51283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Eigenaar\Pictures\De Activiteit\julianaschool\julianaschool, de dierentuin\DSC_041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11760" y="260648"/>
            <a:ext cx="4032448" cy="6023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79230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Eigenaar\Pictures\De Activiteit\julianaschool\julianaschool, de dierentuin\DSC_0411.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548680"/>
            <a:ext cx="8605400" cy="5760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4933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We spelen een spelletje……</a:t>
            </a:r>
          </a:p>
        </p:txBody>
      </p:sp>
      <p:sp>
        <p:nvSpPr>
          <p:cNvPr id="5" name="Tijdelijke aanduiding voor inhoud 4"/>
          <p:cNvSpPr>
            <a:spLocks noGrp="1"/>
          </p:cNvSpPr>
          <p:nvPr>
            <p:ph sz="half" idx="1"/>
          </p:nvPr>
        </p:nvSpPr>
        <p:spPr/>
        <p:txBody>
          <a:bodyPr/>
          <a:lstStyle/>
          <a:p>
            <a:pPr lvl="0">
              <a:buNone/>
            </a:pPr>
            <a:r>
              <a:rPr lang="nl-NL" dirty="0"/>
              <a:t> “ We spelen een Startblokkenspel” </a:t>
            </a:r>
          </a:p>
          <a:p>
            <a:pPr lvl="0">
              <a:buNone/>
            </a:pPr>
            <a:r>
              <a:rPr lang="nl-NL" dirty="0"/>
              <a:t>	en maken onze eigen </a:t>
            </a:r>
            <a:r>
              <a:rPr lang="nl-NL" dirty="0" err="1"/>
              <a:t>to-do</a:t>
            </a:r>
            <a:r>
              <a:rPr lang="nl-NL" dirty="0"/>
              <a:t> list</a:t>
            </a:r>
          </a:p>
          <a:p>
            <a:pPr>
              <a:buNone/>
            </a:pPr>
            <a:endParaRPr lang="nl-NL" dirty="0"/>
          </a:p>
        </p:txBody>
      </p:sp>
      <p:sp>
        <p:nvSpPr>
          <p:cNvPr id="4" name="Tijdelijke aanduiding voor voettekst 3"/>
          <p:cNvSpPr>
            <a:spLocks noGrp="1"/>
          </p:cNvSpPr>
          <p:nvPr>
            <p:ph type="ftr" sz="quarter" idx="11"/>
          </p:nvPr>
        </p:nvSpPr>
        <p:spPr/>
        <p:txBody>
          <a:bodyPr/>
          <a:lstStyle/>
          <a:p>
            <a:pPr>
              <a:defRPr/>
            </a:pPr>
            <a:r>
              <a:rPr lang="nl-NL"/>
              <a:t>©- De Activiteit </a:t>
            </a:r>
          </a:p>
        </p:txBody>
      </p:sp>
      <p:pic>
        <p:nvPicPr>
          <p:cNvPr id="3074" name="Picture 2" descr="C:\Users\Hagenaar\Pictures\natuurbloggers\amanda\vanalles\fv.png"/>
          <p:cNvPicPr>
            <a:picLocks noGrp="1" noChangeAspect="1" noChangeArrowheads="1"/>
          </p:cNvPicPr>
          <p:nvPr>
            <p:ph sz="half" idx="2"/>
          </p:nvPr>
        </p:nvPicPr>
        <p:blipFill>
          <a:blip r:embed="rId2" cstate="print"/>
          <a:srcRect/>
          <a:stretch>
            <a:fillRect/>
          </a:stretch>
        </p:blipFill>
        <p:spPr bwMode="auto">
          <a:xfrm>
            <a:off x="4644008" y="1700808"/>
            <a:ext cx="4038600" cy="2694323"/>
          </a:xfrm>
          <a:prstGeom prst="rect">
            <a:avLst/>
          </a:prstGeom>
          <a:noFill/>
        </p:spPr>
      </p:pic>
    </p:spTree>
    <p:extLst>
      <p:ext uri="{BB962C8B-B14F-4D97-AF65-F5344CB8AC3E}">
        <p14:creationId xmlns:p14="http://schemas.microsoft.com/office/powerpoint/2010/main" val="35992325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2536" y="332656"/>
            <a:ext cx="9649072" cy="1267544"/>
          </a:xfrm>
        </p:spPr>
        <p:txBody>
          <a:bodyPr>
            <a:normAutofit/>
          </a:bodyPr>
          <a:lstStyle/>
          <a:p>
            <a:r>
              <a:rPr lang="nl-NL" sz="3200" dirty="0"/>
              <a:t>Werkactiviteit 5: Plannen maken en vervolgacties</a:t>
            </a:r>
          </a:p>
        </p:txBody>
      </p:sp>
      <p:sp>
        <p:nvSpPr>
          <p:cNvPr id="3" name="Tijdelijke aanduiding voor inhoud 2"/>
          <p:cNvSpPr>
            <a:spLocks noGrp="1"/>
          </p:cNvSpPr>
          <p:nvPr>
            <p:ph idx="1"/>
          </p:nvPr>
        </p:nvSpPr>
        <p:spPr/>
        <p:txBody>
          <a:bodyPr>
            <a:normAutofit lnSpcReduction="10000"/>
          </a:bodyPr>
          <a:lstStyle/>
          <a:p>
            <a:r>
              <a:rPr lang="nl-NL" dirty="0"/>
              <a:t>Logboek en vervolgacties</a:t>
            </a:r>
          </a:p>
          <a:p>
            <a:endParaRPr lang="nl-NL" dirty="0"/>
          </a:p>
          <a:p>
            <a:r>
              <a:rPr lang="nl-NL" dirty="0"/>
              <a:t>Inschrijven HOREB, verdieping, coach 2 daagse</a:t>
            </a:r>
          </a:p>
          <a:p>
            <a:endParaRPr lang="nl-NL" dirty="0"/>
          </a:p>
          <a:p>
            <a:r>
              <a:rPr lang="nl-NL" dirty="0"/>
              <a:t>Hoe ga je dit documenteren/reflecteren</a:t>
            </a:r>
          </a:p>
          <a:p>
            <a:endParaRPr lang="nl-NL" dirty="0"/>
          </a:p>
          <a:p>
            <a:r>
              <a:rPr lang="nl-NL" dirty="0"/>
              <a:t>Wat kun je hier de volgende keer van presenteren</a:t>
            </a:r>
          </a:p>
          <a:p>
            <a:endParaRPr lang="nl-NL" dirty="0"/>
          </a:p>
          <a:p>
            <a:endParaRPr lang="nl-NL" dirty="0"/>
          </a:p>
          <a:p>
            <a:endParaRPr lang="nl-NL" dirty="0"/>
          </a:p>
        </p:txBody>
      </p:sp>
      <p:sp>
        <p:nvSpPr>
          <p:cNvPr id="4" name="Tijdelijke aanduiding voor voettekst 3"/>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796979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457200" y="274638"/>
            <a:ext cx="8229600" cy="2002234"/>
          </a:xfrm>
        </p:spPr>
        <p:txBody>
          <a:bodyPr>
            <a:normAutofit/>
          </a:bodyPr>
          <a:lstStyle/>
          <a:p>
            <a:r>
              <a:rPr lang="nl-NL" sz="2200" dirty="0"/>
              <a:t>Om voor volledige certificering in aanmerking te komen omvat een Startblokkentraject 48 contacturen</a:t>
            </a:r>
            <a:br>
              <a:rPr lang="nl-NL" b="1" dirty="0"/>
            </a:br>
            <a:endParaRPr lang="nl-NL" dirty="0"/>
          </a:p>
        </p:txBody>
      </p:sp>
      <p:sp>
        <p:nvSpPr>
          <p:cNvPr id="6" name="Tijdelijke aanduiding voor inhoud 5"/>
          <p:cNvSpPr>
            <a:spLocks noGrp="1"/>
          </p:cNvSpPr>
          <p:nvPr>
            <p:ph idx="1"/>
          </p:nvPr>
        </p:nvSpPr>
        <p:spPr>
          <a:xfrm>
            <a:off x="457200" y="1340768"/>
            <a:ext cx="8229600" cy="5517232"/>
          </a:xfrm>
        </p:spPr>
        <p:txBody>
          <a:bodyPr>
            <a:normAutofit fontScale="40000" lnSpcReduction="20000"/>
          </a:bodyPr>
          <a:lstStyle/>
          <a:p>
            <a:pPr>
              <a:buNone/>
            </a:pPr>
            <a:r>
              <a:rPr lang="nl-NL" dirty="0"/>
              <a:t>Dit kan op verschillende manieren tot stand komen. Nadat de Basiscursus (36 contacturen) is doorlopen,</a:t>
            </a:r>
          </a:p>
          <a:p>
            <a:pPr>
              <a:buNone/>
            </a:pPr>
            <a:r>
              <a:rPr lang="nl-NL" dirty="0"/>
              <a:t>volgt de cursist de verdiepingsdag ‘Werken met digitale HOREB’.</a:t>
            </a:r>
          </a:p>
          <a:p>
            <a:pPr>
              <a:buNone/>
            </a:pPr>
            <a:r>
              <a:rPr lang="nl-NL" dirty="0"/>
              <a:t> (deze dag is verplicht!)</a:t>
            </a:r>
          </a:p>
          <a:p>
            <a:pPr>
              <a:buNone/>
            </a:pPr>
            <a:endParaRPr lang="nl-NL" dirty="0"/>
          </a:p>
          <a:p>
            <a:pPr>
              <a:buNone/>
            </a:pPr>
            <a:r>
              <a:rPr lang="nl-NL" dirty="0"/>
              <a:t>De resterende 6 contacturen worden</a:t>
            </a:r>
          </a:p>
          <a:p>
            <a:pPr>
              <a:buNone/>
            </a:pPr>
            <a:r>
              <a:rPr lang="nl-NL" dirty="0"/>
              <a:t>opgebouwd uit:</a:t>
            </a:r>
          </a:p>
          <a:p>
            <a:pPr>
              <a:buNone/>
            </a:pPr>
            <a:r>
              <a:rPr lang="nl-NL" dirty="0"/>
              <a:t>1. studiedagen uit het overige aanbod van De Activiteit (m.b.t. de onderbouw)</a:t>
            </a:r>
          </a:p>
          <a:p>
            <a:pPr>
              <a:buNone/>
            </a:pPr>
            <a:r>
              <a:rPr lang="nl-NL" dirty="0"/>
              <a:t>2. deelname aan studiedagen of colleges van de OGO- Academie (m.b.t. de onderbouw)</a:t>
            </a:r>
          </a:p>
          <a:p>
            <a:pPr>
              <a:buNone/>
            </a:pPr>
            <a:r>
              <a:rPr lang="nl-NL" dirty="0"/>
              <a:t>3. supervisie op de werkvloer, uitgevoerd door medewerkers van De Activiteit</a:t>
            </a:r>
          </a:p>
          <a:p>
            <a:pPr>
              <a:buNone/>
            </a:pPr>
            <a:r>
              <a:rPr lang="nl-NL" dirty="0"/>
              <a:t>4. studiedagen op de eigen werkplek (1 x 6 uren of 2 x 3 uren)</a:t>
            </a:r>
          </a:p>
          <a:p>
            <a:pPr>
              <a:buNone/>
            </a:pPr>
            <a:r>
              <a:rPr lang="nl-NL" dirty="0"/>
              <a:t>5. verdiepingsdagen Startblokken van Basisontwikkeling</a:t>
            </a:r>
          </a:p>
          <a:p>
            <a:pPr>
              <a:buNone/>
            </a:pPr>
            <a:endParaRPr lang="nl-NL" dirty="0"/>
          </a:p>
          <a:p>
            <a:pPr>
              <a:buNone/>
            </a:pPr>
            <a:r>
              <a:rPr lang="nl-NL" dirty="0"/>
              <a:t>Om gecertificeerd te worden werkt de cursist aan een eigen werkboek en portfolio. In het werkboek</a:t>
            </a:r>
          </a:p>
          <a:p>
            <a:pPr>
              <a:buNone/>
            </a:pPr>
            <a:r>
              <a:rPr lang="nl-NL" dirty="0"/>
              <a:t>wordt bijgehouden welke activiteiten in het kader van Startblokken worden uitgevoerd. Het gaat daarbij</a:t>
            </a:r>
          </a:p>
          <a:p>
            <a:pPr>
              <a:buNone/>
            </a:pPr>
            <a:r>
              <a:rPr lang="nl-NL" dirty="0"/>
              <a:t>om:</a:t>
            </a:r>
          </a:p>
          <a:p>
            <a:pPr>
              <a:buNone/>
            </a:pPr>
            <a:r>
              <a:rPr lang="nl-NL" dirty="0"/>
              <a:t>• een oriëntatietraject</a:t>
            </a:r>
          </a:p>
          <a:p>
            <a:pPr>
              <a:buNone/>
            </a:pPr>
            <a:r>
              <a:rPr lang="nl-NL" dirty="0"/>
              <a:t>• een invoeringstraject</a:t>
            </a:r>
          </a:p>
          <a:p>
            <a:pPr>
              <a:buNone/>
            </a:pPr>
            <a:r>
              <a:rPr lang="nl-NL" dirty="0"/>
              <a:t>• groepsbezoeken en nagesprekken</a:t>
            </a:r>
          </a:p>
          <a:p>
            <a:pPr>
              <a:buNone/>
            </a:pPr>
            <a:r>
              <a:rPr lang="nl-NL" dirty="0"/>
              <a:t>• bouwbijeenkomsten</a:t>
            </a:r>
          </a:p>
          <a:p>
            <a:pPr>
              <a:buNone/>
            </a:pPr>
            <a:endParaRPr lang="nl-NL" dirty="0"/>
          </a:p>
          <a:p>
            <a:pPr>
              <a:buNone/>
            </a:pPr>
            <a:r>
              <a:rPr lang="nl-NL" dirty="0"/>
              <a:t>In het portfolio gaat het om het reflecteren op de eigen kennis en vaardigheden. Het bijhouden van het</a:t>
            </a:r>
          </a:p>
          <a:p>
            <a:pPr>
              <a:buNone/>
            </a:pPr>
            <a:r>
              <a:rPr lang="nl-NL" dirty="0"/>
              <a:t>werkboek en portfolio neemt ± 40 uren in beslag. Bea </a:t>
            </a:r>
            <a:r>
              <a:rPr lang="nl-NL" dirty="0" err="1"/>
              <a:t>Pompert</a:t>
            </a:r>
            <a:r>
              <a:rPr lang="nl-NL" dirty="0"/>
              <a:t>  en Levineke van der Meer waarderen de</a:t>
            </a:r>
          </a:p>
          <a:p>
            <a:pPr>
              <a:buNone/>
            </a:pPr>
            <a:r>
              <a:rPr lang="nl-NL" dirty="0"/>
              <a:t>portfolio’s.</a:t>
            </a:r>
          </a:p>
          <a:p>
            <a:pPr>
              <a:buNone/>
            </a:pPr>
            <a:r>
              <a:rPr lang="nl-NL" dirty="0"/>
              <a:t>	</a:t>
            </a:r>
          </a:p>
        </p:txBody>
      </p:sp>
      <p:sp>
        <p:nvSpPr>
          <p:cNvPr id="4" name="Tijdelijke aanduiding voor voettekst 3"/>
          <p:cNvSpPr>
            <a:spLocks noGrp="1"/>
          </p:cNvSpPr>
          <p:nvPr>
            <p:ph type="ftr" sz="quarter" idx="11"/>
          </p:nvPr>
        </p:nvSpPr>
        <p:spPr/>
        <p:txBody>
          <a:bodyPr/>
          <a:lstStyle/>
          <a:p>
            <a:pPr>
              <a:defRPr/>
            </a:pPr>
            <a:r>
              <a:rPr lang="nl-NL"/>
              <a:t>©- De Activiteit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a:xfrm>
            <a:off x="693657" y="4082591"/>
            <a:ext cx="8060432" cy="1872208"/>
          </a:xfrm>
        </p:spPr>
        <p:style>
          <a:lnRef idx="3">
            <a:schemeClr val="lt1"/>
          </a:lnRef>
          <a:fillRef idx="1">
            <a:schemeClr val="accent2"/>
          </a:fillRef>
          <a:effectRef idx="1">
            <a:schemeClr val="accent2"/>
          </a:effectRef>
          <a:fontRef idx="minor">
            <a:schemeClr val="lt1"/>
          </a:fontRef>
        </p:style>
        <p:txBody>
          <a:bodyPr/>
          <a:lstStyle/>
          <a:p>
            <a:r>
              <a:rPr lang="nl-NL" dirty="0" err="1"/>
              <a:t>Levineke</a:t>
            </a:r>
            <a:r>
              <a:rPr lang="nl-NL" dirty="0"/>
              <a:t> van der Meer en Hermien de Waard</a:t>
            </a:r>
          </a:p>
        </p:txBody>
      </p:sp>
      <p:sp>
        <p:nvSpPr>
          <p:cNvPr id="6" name="Ondertitel 5"/>
          <p:cNvSpPr>
            <a:spLocks noGrp="1"/>
          </p:cNvSpPr>
          <p:nvPr>
            <p:ph type="subTitle" idx="1"/>
          </p:nvPr>
        </p:nvSpPr>
        <p:spPr>
          <a:xfrm>
            <a:off x="1683756" y="5646385"/>
            <a:ext cx="5936461" cy="662935"/>
          </a:xfrm>
        </p:spPr>
        <p:style>
          <a:lnRef idx="2">
            <a:schemeClr val="accent2"/>
          </a:lnRef>
          <a:fillRef idx="1">
            <a:schemeClr val="lt1"/>
          </a:fillRef>
          <a:effectRef idx="0">
            <a:schemeClr val="accent2"/>
          </a:effectRef>
          <a:fontRef idx="minor">
            <a:schemeClr val="dk1"/>
          </a:fontRef>
        </p:style>
        <p:txBody>
          <a:bodyPr>
            <a:normAutofit fontScale="62500" lnSpcReduction="20000"/>
          </a:bodyPr>
          <a:lstStyle/>
          <a:p>
            <a:r>
              <a:rPr lang="nl-NL" dirty="0">
                <a:hlinkClick r:id="rId2"/>
              </a:rPr>
              <a:t>l.vandermeer@de-activiteit.nl</a:t>
            </a:r>
            <a:endParaRPr lang="nl-NL" dirty="0"/>
          </a:p>
          <a:p>
            <a:r>
              <a:rPr lang="nl-NL" dirty="0"/>
              <a:t>06-13299381</a:t>
            </a:r>
          </a:p>
        </p:txBody>
      </p:sp>
      <p:sp>
        <p:nvSpPr>
          <p:cNvPr id="4" name="Tijdelijke aanduiding voor voettekst 3"/>
          <p:cNvSpPr>
            <a:spLocks noGrp="1"/>
          </p:cNvSpPr>
          <p:nvPr>
            <p:ph type="ftr" sz="quarter" idx="11"/>
          </p:nvPr>
        </p:nvSpPr>
        <p:spPr/>
        <p:txBody>
          <a:bodyPr/>
          <a:lstStyle/>
          <a:p>
            <a:r>
              <a:rPr lang="nl-NL"/>
              <a:t>©- De Activiteit </a:t>
            </a:r>
          </a:p>
        </p:txBody>
      </p:sp>
      <p:sp>
        <p:nvSpPr>
          <p:cNvPr id="7" name="Tekstvak 6">
            <a:extLst>
              <a:ext uri="{FF2B5EF4-FFF2-40B4-BE49-F238E27FC236}">
                <a16:creationId xmlns:a16="http://schemas.microsoft.com/office/drawing/2014/main" id="{06E5C28F-0237-0979-2422-E20F14D6849A}"/>
              </a:ext>
            </a:extLst>
          </p:cNvPr>
          <p:cNvSpPr txBox="1"/>
          <p:nvPr/>
        </p:nvSpPr>
        <p:spPr>
          <a:xfrm rot="10800000" flipV="1">
            <a:off x="3124200" y="526481"/>
            <a:ext cx="2352639" cy="707886"/>
          </a:xfrm>
          <a:prstGeom prst="rect">
            <a:avLst/>
          </a:prstGeom>
          <a:noFill/>
        </p:spPr>
        <p:txBody>
          <a:bodyPr wrap="square">
            <a:spAutoFit/>
          </a:bodyPr>
          <a:lstStyle/>
          <a:p>
            <a:pPr algn="ctr"/>
            <a:r>
              <a:rPr lang="nl-NL" sz="4000" dirty="0"/>
              <a:t>Tot ziens</a:t>
            </a:r>
          </a:p>
        </p:txBody>
      </p:sp>
      <p:pic>
        <p:nvPicPr>
          <p:cNvPr id="2" name="Afbeelding 1" descr="Afbeelding met persoon, binnen&#10;&#10;Automatisch gegenereerde beschrijving">
            <a:extLst>
              <a:ext uri="{FF2B5EF4-FFF2-40B4-BE49-F238E27FC236}">
                <a16:creationId xmlns:a16="http://schemas.microsoft.com/office/drawing/2014/main" id="{D41CE491-381C-17FA-6FEE-F14F1DA89A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83768" y="1346276"/>
            <a:ext cx="3810740" cy="285826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normAutofit fontScale="90000"/>
          </a:bodyPr>
          <a:lstStyle/>
          <a:p>
            <a:br>
              <a:rPr lang="nl-NL" sz="3600" dirty="0"/>
            </a:br>
            <a:r>
              <a:rPr lang="nl-NL" dirty="0"/>
              <a:t>Werkactiviteit 2: Taal en interactie </a:t>
            </a:r>
            <a:br>
              <a:rPr lang="nl-NL" dirty="0"/>
            </a:br>
            <a:endParaRPr lang="nl-NL" dirty="0"/>
          </a:p>
        </p:txBody>
      </p:sp>
      <p:sp>
        <p:nvSpPr>
          <p:cNvPr id="7" name="Tijdelijke aanduiding voor inhoud 6"/>
          <p:cNvSpPr>
            <a:spLocks noGrp="1"/>
          </p:cNvSpPr>
          <p:nvPr>
            <p:ph idx="1"/>
          </p:nvPr>
        </p:nvSpPr>
        <p:spPr/>
        <p:txBody>
          <a:bodyPr/>
          <a:lstStyle/>
          <a:p>
            <a:endParaRPr lang="nl-NL" dirty="0"/>
          </a:p>
          <a:p>
            <a:r>
              <a:rPr lang="nl-NL" dirty="0"/>
              <a:t>Beeld van de fiets</a:t>
            </a:r>
          </a:p>
          <a:p>
            <a:endParaRPr lang="nl-NL" dirty="0"/>
          </a:p>
          <a:p>
            <a:r>
              <a:rPr lang="nl-NL" dirty="0"/>
              <a:t>Bekijk met de onderdelen van hoofdstuk 1 uit het Portfolio van de deelnemers</a:t>
            </a:r>
          </a:p>
          <a:p>
            <a:endParaRPr lang="nl-NL" dirty="0"/>
          </a:p>
        </p:txBody>
      </p:sp>
      <p:sp>
        <p:nvSpPr>
          <p:cNvPr id="5" name="Tijdelijke aanduiding voor voettekst 4"/>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41983974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FDE9CFA2-9039-4BB0-A53D-174F037DB5F1}"/>
              </a:ext>
            </a:extLst>
          </p:cNvPr>
          <p:cNvSpPr>
            <a:spLocks noGrp="1"/>
          </p:cNvSpPr>
          <p:nvPr>
            <p:ph type="ftr" sz="quarter" idx="11"/>
          </p:nvPr>
        </p:nvSpPr>
        <p:spPr/>
        <p:txBody>
          <a:bodyPr/>
          <a:lstStyle/>
          <a:p>
            <a:pPr>
              <a:defRPr/>
            </a:pPr>
            <a:r>
              <a:rPr lang="nl-NL"/>
              <a:t>©- De Activiteit </a:t>
            </a:r>
          </a:p>
        </p:txBody>
      </p:sp>
      <p:pic>
        <p:nvPicPr>
          <p:cNvPr id="8" name="Tijdelijke aanduiding voor inhoud 7">
            <a:extLst>
              <a:ext uri="{FF2B5EF4-FFF2-40B4-BE49-F238E27FC236}">
                <a16:creationId xmlns:a16="http://schemas.microsoft.com/office/drawing/2014/main" id="{D71C1E92-A49D-457D-B2F3-69697CE476AB}"/>
              </a:ext>
            </a:extLst>
          </p:cNvPr>
          <p:cNvPicPr>
            <a:picLocks noGrp="1" noChangeAspect="1"/>
          </p:cNvPicPr>
          <p:nvPr>
            <p:ph idx="1"/>
          </p:nvPr>
        </p:nvPicPr>
        <p:blipFill rotWithShape="1">
          <a:blip r:embed="rId2"/>
          <a:srcRect l="52685" t="26088" r="8833" b="10272"/>
          <a:stretch/>
        </p:blipFill>
        <p:spPr>
          <a:xfrm>
            <a:off x="1475656" y="212355"/>
            <a:ext cx="6847324" cy="6369603"/>
          </a:xfrm>
        </p:spPr>
      </p:pic>
    </p:spTree>
    <p:extLst>
      <p:ext uri="{BB962C8B-B14F-4D97-AF65-F5344CB8AC3E}">
        <p14:creationId xmlns:p14="http://schemas.microsoft.com/office/powerpoint/2010/main" val="1959902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CEF4AD-D568-4B7B-B6AC-69A459353D24}"/>
              </a:ext>
            </a:extLst>
          </p:cNvPr>
          <p:cNvSpPr>
            <a:spLocks noGrp="1"/>
          </p:cNvSpPr>
          <p:nvPr>
            <p:ph type="title"/>
          </p:nvPr>
        </p:nvSpPr>
        <p:spPr/>
        <p:txBody>
          <a:bodyPr/>
          <a:lstStyle/>
          <a:p>
            <a:endParaRPr lang="nl-NL"/>
          </a:p>
        </p:txBody>
      </p:sp>
      <p:pic>
        <p:nvPicPr>
          <p:cNvPr id="5" name="Onlinemedia 4" title="Zoeken naar woorden: De fiets 1">
            <a:hlinkClick r:id="" action="ppaction://media"/>
            <a:extLst>
              <a:ext uri="{FF2B5EF4-FFF2-40B4-BE49-F238E27FC236}">
                <a16:creationId xmlns:a16="http://schemas.microsoft.com/office/drawing/2014/main" id="{20591D29-8E76-4E51-80A6-10BC112BEDEF}"/>
              </a:ext>
            </a:extLst>
          </p:cNvPr>
          <p:cNvPicPr>
            <a:picLocks noGrp="1" noRot="1" noChangeAspect="1"/>
          </p:cNvPicPr>
          <p:nvPr>
            <p:ph idx="1"/>
            <a:videoFile r:link="rId1"/>
          </p:nvPr>
        </p:nvPicPr>
        <p:blipFill>
          <a:blip r:embed="rId3"/>
          <a:stretch>
            <a:fillRect/>
          </a:stretch>
        </p:blipFill>
        <p:spPr>
          <a:xfrm>
            <a:off x="1555750" y="1600200"/>
            <a:ext cx="6034088" cy="4525963"/>
          </a:xfrm>
          <a:prstGeom prst="rect">
            <a:avLst/>
          </a:prstGeom>
        </p:spPr>
      </p:pic>
      <p:sp>
        <p:nvSpPr>
          <p:cNvPr id="4" name="Tijdelijke aanduiding voor voettekst 3">
            <a:extLst>
              <a:ext uri="{FF2B5EF4-FFF2-40B4-BE49-F238E27FC236}">
                <a16:creationId xmlns:a16="http://schemas.microsoft.com/office/drawing/2014/main" id="{715518A8-2434-41E4-8632-FCEC9784C006}"/>
              </a:ext>
            </a:extLst>
          </p:cNvPr>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3411401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7D9100-3D86-47A4-B313-6FB901B88E21}"/>
              </a:ext>
            </a:extLst>
          </p:cNvPr>
          <p:cNvSpPr>
            <a:spLocks noGrp="1"/>
          </p:cNvSpPr>
          <p:nvPr>
            <p:ph type="title"/>
          </p:nvPr>
        </p:nvSpPr>
        <p:spPr/>
        <p:txBody>
          <a:bodyPr/>
          <a:lstStyle/>
          <a:p>
            <a:endParaRPr lang="nl-NL"/>
          </a:p>
        </p:txBody>
      </p:sp>
      <p:pic>
        <p:nvPicPr>
          <p:cNvPr id="5" name="Onlinemedia 4" title="Zoeken naar woorden: De fiets 2">
            <a:hlinkClick r:id="" action="ppaction://media"/>
            <a:extLst>
              <a:ext uri="{FF2B5EF4-FFF2-40B4-BE49-F238E27FC236}">
                <a16:creationId xmlns:a16="http://schemas.microsoft.com/office/drawing/2014/main" id="{8BA77B5C-829F-4634-9A4D-A56109511FC8}"/>
              </a:ext>
            </a:extLst>
          </p:cNvPr>
          <p:cNvPicPr>
            <a:picLocks noGrp="1" noRot="1" noChangeAspect="1"/>
          </p:cNvPicPr>
          <p:nvPr>
            <p:ph idx="1"/>
            <a:videoFile r:link="rId1"/>
          </p:nvPr>
        </p:nvPicPr>
        <p:blipFill>
          <a:blip r:embed="rId3"/>
          <a:stretch>
            <a:fillRect/>
          </a:stretch>
        </p:blipFill>
        <p:spPr>
          <a:xfrm>
            <a:off x="1555750" y="1600200"/>
            <a:ext cx="6034088" cy="4525963"/>
          </a:xfrm>
          <a:prstGeom prst="rect">
            <a:avLst/>
          </a:prstGeom>
        </p:spPr>
      </p:pic>
      <p:sp>
        <p:nvSpPr>
          <p:cNvPr id="4" name="Tijdelijke aanduiding voor voettekst 3">
            <a:extLst>
              <a:ext uri="{FF2B5EF4-FFF2-40B4-BE49-F238E27FC236}">
                <a16:creationId xmlns:a16="http://schemas.microsoft.com/office/drawing/2014/main" id="{32C564DC-C2A5-4024-8737-4DCB23E96C7A}"/>
              </a:ext>
            </a:extLst>
          </p:cNvPr>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2304711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B81DCA-B5A2-40F1-9D88-F3909B94AA9B}"/>
              </a:ext>
            </a:extLst>
          </p:cNvPr>
          <p:cNvSpPr>
            <a:spLocks noGrp="1"/>
          </p:cNvSpPr>
          <p:nvPr>
            <p:ph type="title"/>
          </p:nvPr>
        </p:nvSpPr>
        <p:spPr/>
        <p:txBody>
          <a:bodyPr/>
          <a:lstStyle/>
          <a:p>
            <a:endParaRPr lang="nl-NL"/>
          </a:p>
        </p:txBody>
      </p:sp>
      <p:pic>
        <p:nvPicPr>
          <p:cNvPr id="5" name="Onlinemedia 4" title="Zoeken naar woorden: De fiets 3">
            <a:hlinkClick r:id="" action="ppaction://media"/>
            <a:extLst>
              <a:ext uri="{FF2B5EF4-FFF2-40B4-BE49-F238E27FC236}">
                <a16:creationId xmlns:a16="http://schemas.microsoft.com/office/drawing/2014/main" id="{3D8BE2AA-23C3-4436-A85C-77F1FCC76C00}"/>
              </a:ext>
            </a:extLst>
          </p:cNvPr>
          <p:cNvPicPr>
            <a:picLocks noGrp="1" noRot="1" noChangeAspect="1"/>
          </p:cNvPicPr>
          <p:nvPr>
            <p:ph idx="1"/>
            <a:videoFile r:link="rId1"/>
          </p:nvPr>
        </p:nvPicPr>
        <p:blipFill>
          <a:blip r:embed="rId3"/>
          <a:stretch>
            <a:fillRect/>
          </a:stretch>
        </p:blipFill>
        <p:spPr>
          <a:xfrm>
            <a:off x="1555750" y="1600200"/>
            <a:ext cx="6034088" cy="4525963"/>
          </a:xfrm>
          <a:prstGeom prst="rect">
            <a:avLst/>
          </a:prstGeom>
        </p:spPr>
      </p:pic>
      <p:sp>
        <p:nvSpPr>
          <p:cNvPr id="4" name="Tijdelijke aanduiding voor voettekst 3">
            <a:extLst>
              <a:ext uri="{FF2B5EF4-FFF2-40B4-BE49-F238E27FC236}">
                <a16:creationId xmlns:a16="http://schemas.microsoft.com/office/drawing/2014/main" id="{CFCB4187-2387-4302-A7CF-4CF21A2B3A37}"/>
              </a:ext>
            </a:extLst>
          </p:cNvPr>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1195992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0A5E87BD3B89645A766C6848BF375A0" ma:contentTypeVersion="16" ma:contentTypeDescription="Een nieuw document maken." ma:contentTypeScope="" ma:versionID="942e2d46a7f9f87f15bab8e5fb150c57">
  <xsd:schema xmlns:xsd="http://www.w3.org/2001/XMLSchema" xmlns:xs="http://www.w3.org/2001/XMLSchema" xmlns:p="http://schemas.microsoft.com/office/2006/metadata/properties" xmlns:ns2="2df8ba36-678f-40de-8b79-660947f95279" xmlns:ns3="9a09bcb7-1ec2-489a-8052-76c7fd4301e4" targetNamespace="http://schemas.microsoft.com/office/2006/metadata/properties" ma:root="true" ma:fieldsID="adc3528d08649d3a3b61ac4a5be74394" ns2:_="" ns3:_="">
    <xsd:import namespace="2df8ba36-678f-40de-8b79-660947f95279"/>
    <xsd:import namespace="9a09bcb7-1ec2-489a-8052-76c7fd4301e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Loca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f8ba36-678f-40de-8b79-660947f952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ab03e01b-5f79-4f4e-a454-442221efcc7c"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a09bcb7-1ec2-489a-8052-76c7fd4301e4" elementFormDefault="qualified">
    <xsd:import namespace="http://schemas.microsoft.com/office/2006/documentManagement/types"/>
    <xsd:import namespace="http://schemas.microsoft.com/office/infopath/2007/PartnerControls"/>
    <xsd:element name="SharedWithUsers" ma:index="14"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Gedeeld met details" ma:internalName="SharedWithDetails" ma:readOnly="true">
      <xsd:simpleType>
        <xsd:restriction base="dms:Note">
          <xsd:maxLength value="255"/>
        </xsd:restriction>
      </xsd:simpleType>
    </xsd:element>
    <xsd:element name="TaxCatchAll" ma:index="23" nillable="true" ma:displayName="Taxonomy Catch All Column" ma:hidden="true" ma:list="{37299d2a-f03c-4cd7-b5dc-0bc45fa57e67}" ma:internalName="TaxCatchAll" ma:showField="CatchAllData" ma:web="9a09bcb7-1ec2-489a-8052-76c7fd4301e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AEC90C1-4DAF-4B5A-9D5E-95CE49E454DE}">
  <ds:schemaRefs>
    <ds:schemaRef ds:uri="http://schemas.microsoft.com/sharepoint/v3/contenttype/forms"/>
  </ds:schemaRefs>
</ds:datastoreItem>
</file>

<file path=customXml/itemProps2.xml><?xml version="1.0" encoding="utf-8"?>
<ds:datastoreItem xmlns:ds="http://schemas.openxmlformats.org/officeDocument/2006/customXml" ds:itemID="{76B6EDF4-0F7B-49FA-AB17-CEEC9411E1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df8ba36-678f-40de-8b79-660947f95279"/>
    <ds:schemaRef ds:uri="9a09bcb7-1ec2-489a-8052-76c7fd4301e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2587</TotalTime>
  <Words>1393</Words>
  <Application>Microsoft Macintosh PowerPoint</Application>
  <PresentationFormat>Diavoorstelling (4:3)</PresentationFormat>
  <Paragraphs>211</Paragraphs>
  <Slides>48</Slides>
  <Notes>2</Notes>
  <HiddenSlides>0</HiddenSlides>
  <MMClips>7</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48</vt:i4>
      </vt:variant>
    </vt:vector>
  </HeadingPairs>
  <TitlesOfParts>
    <vt:vector size="52" baseType="lpstr">
      <vt:lpstr>Arial</vt:lpstr>
      <vt:lpstr>Calibri</vt:lpstr>
      <vt:lpstr>Wingdings 2</vt:lpstr>
      <vt:lpstr>Office-thema</vt:lpstr>
      <vt:lpstr>Startblokken van Basisontwikkeling  de trainers opleiding </vt:lpstr>
      <vt:lpstr>PowerPoint-presentatie</vt:lpstr>
      <vt:lpstr>Werkactiviteit 1: Gouden moment met spel en taal </vt:lpstr>
      <vt:lpstr>Werkactiviteit 2: Taal en interactie</vt:lpstr>
      <vt:lpstr> Werkactiviteit 2: Taal en interactie  </vt:lpstr>
      <vt:lpstr>PowerPoint-presentatie</vt:lpstr>
      <vt:lpstr>PowerPoint-presentatie</vt:lpstr>
      <vt:lpstr>PowerPoint-presentatie</vt:lpstr>
      <vt:lpstr>PowerPoint-presentatie</vt:lpstr>
      <vt:lpstr>PowerPoint-presentatie</vt:lpstr>
      <vt:lpstr>Taalaanbod en taalproductie (Bron; Resi Damhuis)</vt:lpstr>
      <vt:lpstr>PowerPoint-presentatie</vt:lpstr>
      <vt:lpstr>PowerPoint-presentatie</vt:lpstr>
      <vt:lpstr>  Bronnen:  </vt:lpstr>
      <vt:lpstr>Pauze</vt:lpstr>
      <vt:lpstr>Een mooi prentenboek als start..</vt:lpstr>
      <vt:lpstr>Woordenschat</vt:lpstr>
      <vt:lpstr>PowerPoint-presentatie</vt:lpstr>
      <vt:lpstr>PowerPoint-presentatie</vt:lpstr>
      <vt:lpstr>PowerPoint-presentatie</vt:lpstr>
      <vt:lpstr>PowerPoint-presentatie</vt:lpstr>
      <vt:lpstr>PowerPoint-presentatie</vt:lpstr>
      <vt:lpstr>Woordenschat ondersteunen</vt:lpstr>
      <vt:lpstr>PowerPoint-presentatie</vt:lpstr>
      <vt:lpstr>PowerPoint-presentatie</vt:lpstr>
      <vt:lpstr>PowerPoint-presentatie</vt:lpstr>
      <vt:lpstr>PowerPoint-presentatie</vt:lpstr>
      <vt:lpstr>Werkactiviteit 4: Woorden leren</vt:lpstr>
      <vt:lpstr>Woordenschat gericht aanbieden</vt:lpstr>
      <vt:lpstr>Werkactiviteit 4: Schattenmand en verteltafel </vt:lpstr>
      <vt:lpstr>PowerPoint-presentatie</vt:lpstr>
      <vt:lpstr>PowerPoint-presentatie</vt:lpstr>
      <vt:lpstr>PowerPoint-presentatie</vt:lpstr>
      <vt:lpstr>PowerPoint-presentatie</vt:lpstr>
      <vt:lpstr>verteltafel       schattenmand</vt:lpstr>
      <vt:lpstr>Aan welke activiteiten verbinden we deze schattenmand</vt:lpstr>
      <vt:lpstr>Aan welke activiteiten verbinden we deze verteltafel- activiteit</vt:lpstr>
      <vt:lpstr>PowerPoint-presentatie</vt:lpstr>
      <vt:lpstr>PowerPoint-presentatie</vt:lpstr>
      <vt:lpstr>PowerPoint-presentatie</vt:lpstr>
      <vt:lpstr>PowerPoint-presentatie</vt:lpstr>
      <vt:lpstr>PowerPoint-presentatie</vt:lpstr>
      <vt:lpstr>PowerPoint-presentatie</vt:lpstr>
      <vt:lpstr>PowerPoint-presentatie</vt:lpstr>
      <vt:lpstr>We spelen een spelletje……</vt:lpstr>
      <vt:lpstr>Werkactiviteit 5: Plannen maken en vervolgacties</vt:lpstr>
      <vt:lpstr>Om voor volledige certificering in aanmerking te komen omvat een Startblokkentraject 48 contacturen </vt:lpstr>
      <vt:lpstr>Levineke van der Meer en Hermien de Waard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Startblokken  ontwikkelingsgericht werken van 0-4 jaar</dc:title>
  <dc:creator>Hagenaar</dc:creator>
  <cp:lastModifiedBy>Michel Welgraven</cp:lastModifiedBy>
  <cp:revision>234</cp:revision>
  <cp:lastPrinted>2011-09-14T06:06:18Z</cp:lastPrinted>
  <dcterms:created xsi:type="dcterms:W3CDTF">2009-11-07T22:28:36Z</dcterms:created>
  <dcterms:modified xsi:type="dcterms:W3CDTF">2025-01-08T11:42:37Z</dcterms:modified>
</cp:coreProperties>
</file>