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modernComment_1AB_890E5F42.xml" ContentType="application/vnd.ms-powerpoint.comments+xml"/>
  <Override PartName="/ppt/comments/modernComment_1AC_626CB976.xml" ContentType="application/vnd.ms-powerpoint.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modernComment_1B3_E0DB8B3B.xml" ContentType="application/vnd.ms-powerpoint.comments+xml"/>
  <Override PartName="/ppt/comments/modernComment_1AE_7DA55D69.xml" ContentType="application/vnd.ms-powerpoint.comments+xml"/>
  <Override PartName="/ppt/comments/modernComment_1B0_6054A7C8.xml" ContentType="application/vnd.ms-powerpoint.comments+xml"/>
  <Override PartName="/ppt/comments/modernComment_1C3_8445FDB9.xml" ContentType="application/vnd.ms-powerpoint.comments+xml"/>
  <Override PartName="/ppt/comments/modernComment_106_33CA2DAA.xml" ContentType="application/vnd.ms-powerpoint.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Lst>
  <p:notesMasterIdLst>
    <p:notesMasterId r:id="rId34"/>
  </p:notesMasterIdLst>
  <p:sldIdLst>
    <p:sldId id="257" r:id="rId4"/>
    <p:sldId id="704" r:id="rId5"/>
    <p:sldId id="879" r:id="rId6"/>
    <p:sldId id="456" r:id="rId7"/>
    <p:sldId id="894" r:id="rId8"/>
    <p:sldId id="455" r:id="rId9"/>
    <p:sldId id="427" r:id="rId10"/>
    <p:sldId id="428" r:id="rId11"/>
    <p:sldId id="880" r:id="rId12"/>
    <p:sldId id="356" r:id="rId13"/>
    <p:sldId id="429" r:id="rId14"/>
    <p:sldId id="810" r:id="rId15"/>
    <p:sldId id="453" r:id="rId16"/>
    <p:sldId id="435" r:id="rId17"/>
    <p:sldId id="430" r:id="rId18"/>
    <p:sldId id="436" r:id="rId19"/>
    <p:sldId id="893" r:id="rId20"/>
    <p:sldId id="432" r:id="rId21"/>
    <p:sldId id="451" r:id="rId22"/>
    <p:sldId id="262" r:id="rId23"/>
    <p:sldId id="643" r:id="rId24"/>
    <p:sldId id="661" r:id="rId25"/>
    <p:sldId id="433" r:id="rId26"/>
    <p:sldId id="434" r:id="rId27"/>
    <p:sldId id="424" r:id="rId28"/>
    <p:sldId id="418" r:id="rId29"/>
    <p:sldId id="881" r:id="rId30"/>
    <p:sldId id="449" r:id="rId31"/>
    <p:sldId id="701" r:id="rId32"/>
    <p:sldId id="688" r:id="rId33"/>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8AAE884-C9BA-ED50-1616-9C941AA8511C}" name="Gastgebruiker" initials="Ga" userId="S::urn:spo:anon#cc84d6f37ceecdcdb96da19fbae2be8fa029e48693e41013a0ef46ff830acde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56" autoAdjust="0"/>
    <p:restoredTop sz="94683"/>
  </p:normalViewPr>
  <p:slideViewPr>
    <p:cSldViewPr>
      <p:cViewPr varScale="1">
        <p:scale>
          <a:sx n="197" d="100"/>
          <a:sy n="197" d="100"/>
        </p:scale>
        <p:origin x="1592" y="1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microsoft.com/office/2016/11/relationships/changesInfo" Target="changesInfos/changesInfo1.xml"/><Relationship Id="rId21" Type="http://schemas.openxmlformats.org/officeDocument/2006/relationships/slide" Target="slides/slide18.xml"/><Relationship Id="rId34"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theme" Target="theme/theme1.xml"/><Relationship Id="rId40" Type="http://schemas.microsoft.com/office/2018/10/relationships/authors" Target="author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presProps" Target="presProps.xml"/><Relationship Id="rId8" Type="http://schemas.openxmlformats.org/officeDocument/2006/relationships/slide" Target="slides/slide5.xml"/><Relationship Id="rId3" Type="http://schemas.openxmlformats.org/officeDocument/2006/relationships/slideMaster" Target="slideMasters/slide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 De Activiteit | Levineke" userId="954d3f55-ad6e-4623-9542-d453ced80478" providerId="ADAL" clId="{33CF1D45-80A1-4407-8606-18C10B75417D}"/>
    <pc:docChg chg="">
      <pc:chgData name="# De Activiteit | Levineke" userId="954d3f55-ad6e-4623-9542-d453ced80478" providerId="ADAL" clId="{33CF1D45-80A1-4407-8606-18C10B75417D}" dt="2023-04-13T07:42:57.324" v="1"/>
      <pc:docMkLst>
        <pc:docMk/>
      </pc:docMkLst>
      <pc:sldChg chg="delCm">
        <pc:chgData name="# De Activiteit | Levineke" userId="954d3f55-ad6e-4623-9542-d453ced80478" providerId="ADAL" clId="{33CF1D45-80A1-4407-8606-18C10B75417D}" dt="2023-04-13T07:42:57.324" v="1"/>
        <pc:sldMkLst>
          <pc:docMk/>
          <pc:sldMk cId="2501590543" sldId="434"/>
        </pc:sldMkLst>
        <pc:extLst>
          <p:ext xmlns:p="http://schemas.openxmlformats.org/presentationml/2006/main" uri="{D6D511B9-2390-475A-947B-AFAB55BFBCF1}">
            <pc226:cmChg xmlns:pc226="http://schemas.microsoft.com/office/powerpoint/2022/06/main/command" chg="del">
              <pc226:chgData name="# De Activiteit | Levineke" userId="954d3f55-ad6e-4623-9542-d453ced80478" providerId="ADAL" clId="{33CF1D45-80A1-4407-8606-18C10B75417D}" dt="2023-04-13T07:42:57.324" v="1"/>
              <pc2:cmMkLst xmlns:pc2="http://schemas.microsoft.com/office/powerpoint/2019/9/main/command">
                <pc:docMk/>
                <pc:sldMk cId="2501590543" sldId="434"/>
                <pc2:cmMk id="{78B69CA7-998F-47C2-80F6-6802ED648B96}"/>
              </pc2:cmMkLst>
            </pc226:cmChg>
          </p:ext>
        </pc:extLst>
      </pc:sldChg>
      <pc:sldChg chg="delCm">
        <pc:chgData name="# De Activiteit | Levineke" userId="954d3f55-ad6e-4623-9542-d453ced80478" providerId="ADAL" clId="{33CF1D45-80A1-4407-8606-18C10B75417D}" dt="2023-04-13T07:41:43.762" v="0"/>
        <pc:sldMkLst>
          <pc:docMk/>
          <pc:sldMk cId="1198785973" sldId="455"/>
        </pc:sldMkLst>
        <pc:extLst>
          <p:ext xmlns:p="http://schemas.openxmlformats.org/presentationml/2006/main" uri="{D6D511B9-2390-475A-947B-AFAB55BFBCF1}">
            <pc226:cmChg xmlns:pc226="http://schemas.microsoft.com/office/powerpoint/2022/06/main/command" chg="del">
              <pc226:chgData name="# De Activiteit | Levineke" userId="954d3f55-ad6e-4623-9542-d453ced80478" providerId="ADAL" clId="{33CF1D45-80A1-4407-8606-18C10B75417D}" dt="2023-04-13T07:41:43.762" v="0"/>
              <pc2:cmMkLst xmlns:pc2="http://schemas.microsoft.com/office/powerpoint/2019/9/main/command">
                <pc:docMk/>
                <pc:sldMk cId="1198785973" sldId="455"/>
                <pc2:cmMk id="{AED5DFCF-8D52-4D9B-AFA1-175B7B22E920}"/>
              </pc2:cmMkLst>
            </pc226:cmChg>
          </p:ext>
        </pc:extLst>
      </pc:sldChg>
    </pc:docChg>
  </pc:docChgLst>
  <pc:docChgLst>
    <pc:chgData name="Gastgebruiker" userId="S::urn:spo:anon#cc84d6f37ceecdcdb96da19fbae2be8fa029e48693e41013a0ef46ff830acdec::" providerId="AD" clId="Web-{E24CE1DF-F1D1-3434-6E37-B3C206412F0C}"/>
    <pc:docChg chg="mod addSld modSld">
      <pc:chgData name="Gastgebruiker" userId="S::urn:spo:anon#cc84d6f37ceecdcdb96da19fbae2be8fa029e48693e41013a0ef46ff830acdec::" providerId="AD" clId="Web-{E24CE1DF-F1D1-3434-6E37-B3C206412F0C}" dt="2023-03-07T09:09:51.980" v="143" actId="20577"/>
      <pc:docMkLst>
        <pc:docMk/>
      </pc:docMkLst>
      <pc:sldChg chg="addCm">
        <pc:chgData name="Gastgebruiker" userId="S::urn:spo:anon#cc84d6f37ceecdcdb96da19fbae2be8fa029e48693e41013a0ef46ff830acdec::" providerId="AD" clId="Web-{E24CE1DF-F1D1-3434-6E37-B3C206412F0C}" dt="2023-03-07T09:06:56.781" v="137"/>
        <pc:sldMkLst>
          <pc:docMk/>
          <pc:sldMk cId="868887978" sldId="262"/>
        </pc:sldMkLst>
        <pc:extLst>
          <p:ext xmlns:p="http://schemas.openxmlformats.org/presentationml/2006/main" uri="{D6D511B9-2390-475A-947B-AFAB55BFBCF1}">
            <pc226:cmChg xmlns:pc226="http://schemas.microsoft.com/office/powerpoint/2022/06/main/command" chg="add">
              <pc226:chgData name="Gastgebruiker" userId="S::urn:spo:anon#cc84d6f37ceecdcdb96da19fbae2be8fa029e48693e41013a0ef46ff830acdec::" providerId="AD" clId="Web-{E24CE1DF-F1D1-3434-6E37-B3C206412F0C}" dt="2023-03-07T09:06:56.781" v="137"/>
              <pc2:cmMkLst xmlns:pc2="http://schemas.microsoft.com/office/powerpoint/2019/9/main/command">
                <pc:docMk/>
                <pc:sldMk cId="868887978" sldId="262"/>
                <pc2:cmMk id="{E55B4A2A-E08B-4278-A381-49471712367C}"/>
              </pc2:cmMkLst>
            </pc226:cmChg>
          </p:ext>
        </pc:extLst>
      </pc:sldChg>
      <pc:sldChg chg="modSp addCm">
        <pc:chgData name="Gastgebruiker" userId="S::urn:spo:anon#cc84d6f37ceecdcdb96da19fbae2be8fa029e48693e41013a0ef46ff830acdec::" providerId="AD" clId="Web-{E24CE1DF-F1D1-3434-6E37-B3C206412F0C}" dt="2023-03-07T08:47:51.618" v="94" actId="20577"/>
        <pc:sldMkLst>
          <pc:docMk/>
          <pc:sldMk cId="2299420482" sldId="427"/>
        </pc:sldMkLst>
        <pc:spChg chg="mod">
          <ac:chgData name="Gastgebruiker" userId="S::urn:spo:anon#cc84d6f37ceecdcdb96da19fbae2be8fa029e48693e41013a0ef46ff830acdec::" providerId="AD" clId="Web-{E24CE1DF-F1D1-3434-6E37-B3C206412F0C}" dt="2023-03-07T08:47:51.618" v="94" actId="20577"/>
          <ac:spMkLst>
            <pc:docMk/>
            <pc:sldMk cId="2299420482" sldId="427"/>
            <ac:spMk id="128006" creationId="{00000000-0000-0000-0000-000000000000}"/>
          </ac:spMkLst>
        </pc:spChg>
        <pc:extLst>
          <p:ext xmlns:p="http://schemas.openxmlformats.org/presentationml/2006/main" uri="{D6D511B9-2390-475A-947B-AFAB55BFBCF1}">
            <pc226:cmChg xmlns:pc226="http://schemas.microsoft.com/office/powerpoint/2022/06/main/command" chg="add">
              <pc226:chgData name="Gastgebruiker" userId="S::urn:spo:anon#cc84d6f37ceecdcdb96da19fbae2be8fa029e48693e41013a0ef46ff830acdec::" providerId="AD" clId="Web-{E24CE1DF-F1D1-3434-6E37-B3C206412F0C}" dt="2023-03-07T08:47:50.228" v="93"/>
              <pc2:cmMkLst xmlns:pc2="http://schemas.microsoft.com/office/powerpoint/2019/9/main/command">
                <pc:docMk/>
                <pc:sldMk cId="2299420482" sldId="427"/>
                <pc2:cmMk id="{17A82F52-A7E4-4C91-BE4F-CA3F83F1287E}"/>
              </pc2:cmMkLst>
            </pc226:cmChg>
            <pc226:cmChg xmlns:pc226="http://schemas.microsoft.com/office/powerpoint/2022/06/main/command" chg="add">
              <pc226:chgData name="Gastgebruiker" userId="S::urn:spo:anon#cc84d6f37ceecdcdb96da19fbae2be8fa029e48693e41013a0ef46ff830acdec::" providerId="AD" clId="Web-{E24CE1DF-F1D1-3434-6E37-B3C206412F0C}" dt="2023-03-07T08:41:42.768" v="30"/>
              <pc2:cmMkLst xmlns:pc2="http://schemas.microsoft.com/office/powerpoint/2019/9/main/command">
                <pc:docMk/>
                <pc:sldMk cId="2299420482" sldId="427"/>
                <pc2:cmMk id="{B43BAFAD-E8F7-4EF0-8AF8-E8529A653842}"/>
              </pc2:cmMkLst>
            </pc226:cmChg>
            <pc226:cmChg xmlns:pc226="http://schemas.microsoft.com/office/powerpoint/2022/06/main/command" chg="add">
              <pc226:chgData name="Gastgebruiker" userId="S::urn:spo:anon#cc84d6f37ceecdcdb96da19fbae2be8fa029e48693e41013a0ef46ff830acdec::" providerId="AD" clId="Web-{E24CE1DF-F1D1-3434-6E37-B3C206412F0C}" dt="2023-03-07T08:47:21.085" v="79"/>
              <pc2:cmMkLst xmlns:pc2="http://schemas.microsoft.com/office/powerpoint/2019/9/main/command">
                <pc:docMk/>
                <pc:sldMk cId="2299420482" sldId="427"/>
                <pc2:cmMk id="{186C8DB2-69EA-4915-B8B2-650846B88F59}"/>
              </pc2:cmMkLst>
            </pc226:cmChg>
          </p:ext>
        </pc:extLst>
      </pc:sldChg>
      <pc:sldChg chg="modSp addCm">
        <pc:chgData name="Gastgebruiker" userId="S::urn:spo:anon#cc84d6f37ceecdcdb96da19fbae2be8fa029e48693e41013a0ef46ff830acdec::" providerId="AD" clId="Web-{E24CE1DF-F1D1-3434-6E37-B3C206412F0C}" dt="2023-03-07T08:53:27.451" v="126"/>
        <pc:sldMkLst>
          <pc:docMk/>
          <pc:sldMk cId="1651292534" sldId="428"/>
        </pc:sldMkLst>
        <pc:spChg chg="mod">
          <ac:chgData name="Gastgebruiker" userId="S::urn:spo:anon#cc84d6f37ceecdcdb96da19fbae2be8fa029e48693e41013a0ef46ff830acdec::" providerId="AD" clId="Web-{E24CE1DF-F1D1-3434-6E37-B3C206412F0C}" dt="2023-03-07T08:52:02.259" v="125" actId="20577"/>
          <ac:spMkLst>
            <pc:docMk/>
            <pc:sldMk cId="1651292534" sldId="428"/>
            <ac:spMk id="4" creationId="{00000000-0000-0000-0000-000000000000}"/>
          </ac:spMkLst>
        </pc:spChg>
        <pc:extLst>
          <p:ext xmlns:p="http://schemas.openxmlformats.org/presentationml/2006/main" uri="{D6D511B9-2390-475A-947B-AFAB55BFBCF1}">
            <pc226:cmChg xmlns:pc226="http://schemas.microsoft.com/office/powerpoint/2022/06/main/command" chg="add">
              <pc226:chgData name="Gastgebruiker" userId="S::urn:spo:anon#cc84d6f37ceecdcdb96da19fbae2be8fa029e48693e41013a0ef46ff830acdec::" providerId="AD" clId="Web-{E24CE1DF-F1D1-3434-6E37-B3C206412F0C}" dt="2023-03-07T08:53:27.451" v="126"/>
              <pc2:cmMkLst xmlns:pc2="http://schemas.microsoft.com/office/powerpoint/2019/9/main/command">
                <pc:docMk/>
                <pc:sldMk cId="1651292534" sldId="428"/>
                <pc2:cmMk id="{3B433A0B-756C-4192-A3CD-08955A40400B}"/>
              </pc2:cmMkLst>
            </pc226:cmChg>
            <pc226:cmChg xmlns:pc226="http://schemas.microsoft.com/office/powerpoint/2022/06/main/command" chg="add">
              <pc226:chgData name="Gastgebruiker" userId="S::urn:spo:anon#cc84d6f37ceecdcdb96da19fbae2be8fa029e48693e41013a0ef46ff830acdec::" providerId="AD" clId="Web-{E24CE1DF-F1D1-3434-6E37-B3C206412F0C}" dt="2023-03-07T08:50:22.112" v="96"/>
              <pc2:cmMkLst xmlns:pc2="http://schemas.microsoft.com/office/powerpoint/2019/9/main/command">
                <pc:docMk/>
                <pc:sldMk cId="1651292534" sldId="428"/>
                <pc2:cmMk id="{60750515-56C0-4799-B58C-5606D39967B3}"/>
              </pc2:cmMkLst>
            </pc226:cmChg>
            <pc226:cmChg xmlns:pc226="http://schemas.microsoft.com/office/powerpoint/2022/06/main/command" chg="add">
              <pc226:chgData name="Gastgebruiker" userId="S::urn:spo:anon#cc84d6f37ceecdcdb96da19fbae2be8fa029e48693e41013a0ef46ff830acdec::" providerId="AD" clId="Web-{E24CE1DF-F1D1-3434-6E37-B3C206412F0C}" dt="2023-03-07T08:48:56.904" v="95"/>
              <pc2:cmMkLst xmlns:pc2="http://schemas.microsoft.com/office/powerpoint/2019/9/main/command">
                <pc:docMk/>
                <pc:sldMk cId="1651292534" sldId="428"/>
                <pc2:cmMk id="{A24C355D-9E8B-480A-8C52-9D57193634F0}"/>
              </pc2:cmMkLst>
            </pc226:cmChg>
          </p:ext>
        </pc:extLst>
      </pc:sldChg>
      <pc:sldChg chg="addCm">
        <pc:chgData name="Gastgebruiker" userId="S::urn:spo:anon#cc84d6f37ceecdcdb96da19fbae2be8fa029e48693e41013a0ef46ff830acdec::" providerId="AD" clId="Web-{E24CE1DF-F1D1-3434-6E37-B3C206412F0C}" dt="2023-03-07T08:56:30.587" v="129"/>
        <pc:sldMkLst>
          <pc:docMk/>
          <pc:sldMk cId="2107989353" sldId="430"/>
        </pc:sldMkLst>
        <pc:extLst>
          <p:ext xmlns:p="http://schemas.openxmlformats.org/presentationml/2006/main" uri="{D6D511B9-2390-475A-947B-AFAB55BFBCF1}">
            <pc226:cmChg xmlns:pc226="http://schemas.microsoft.com/office/powerpoint/2022/06/main/command" chg="add">
              <pc226:chgData name="Gastgebruiker" userId="S::urn:spo:anon#cc84d6f37ceecdcdb96da19fbae2be8fa029e48693e41013a0ef46ff830acdec::" providerId="AD" clId="Web-{E24CE1DF-F1D1-3434-6E37-B3C206412F0C}" dt="2023-03-07T08:56:30.587" v="129"/>
              <pc2:cmMkLst xmlns:pc2="http://schemas.microsoft.com/office/powerpoint/2019/9/main/command">
                <pc:docMk/>
                <pc:sldMk cId="2107989353" sldId="430"/>
                <pc2:cmMk id="{8946E722-A117-4339-AB7B-AE3192B21061}"/>
              </pc2:cmMkLst>
            </pc226:cmChg>
          </p:ext>
        </pc:extLst>
      </pc:sldChg>
      <pc:sldChg chg="addCm delCm modCm">
        <pc:chgData name="Gastgebruiker" userId="S::urn:spo:anon#cc84d6f37ceecdcdb96da19fbae2be8fa029e48693e41013a0ef46ff830acdec::" providerId="AD" clId="Web-{E24CE1DF-F1D1-3434-6E37-B3C206412F0C}" dt="2023-03-07T09:03:08.377" v="135"/>
        <pc:sldMkLst>
          <pc:docMk/>
          <pc:sldMk cId="1616160712" sldId="432"/>
        </pc:sldMkLst>
        <pc:extLst>
          <p:ext xmlns:p="http://schemas.openxmlformats.org/presentationml/2006/main" uri="{D6D511B9-2390-475A-947B-AFAB55BFBCF1}">
            <pc226:cmChg xmlns:pc226="http://schemas.microsoft.com/office/powerpoint/2022/06/main/command" chg="add">
              <pc226:chgData name="Gastgebruiker" userId="S::urn:spo:anon#cc84d6f37ceecdcdb96da19fbae2be8fa029e48693e41013a0ef46ff830acdec::" providerId="AD" clId="Web-{E24CE1DF-F1D1-3434-6E37-B3C206412F0C}" dt="2023-03-07T09:03:08.377" v="135"/>
              <pc2:cmMkLst xmlns:pc2="http://schemas.microsoft.com/office/powerpoint/2019/9/main/command">
                <pc:docMk/>
                <pc:sldMk cId="1616160712" sldId="432"/>
                <pc2:cmMk id="{AE44D007-C175-48C3-B8E2-0C433D672B70}"/>
              </pc2:cmMkLst>
            </pc226:cmChg>
            <pc226:cmChg xmlns:pc226="http://schemas.microsoft.com/office/powerpoint/2022/06/main/command" chg="add">
              <pc226:chgData name="Gastgebruiker" userId="S::urn:spo:anon#cc84d6f37ceecdcdb96da19fbae2be8fa029e48693e41013a0ef46ff830acdec::" providerId="AD" clId="Web-{E24CE1DF-F1D1-3434-6E37-B3C206412F0C}" dt="2023-03-07T09:02:07.795" v="134"/>
              <pc2:cmMkLst xmlns:pc2="http://schemas.microsoft.com/office/powerpoint/2019/9/main/command">
                <pc:docMk/>
                <pc:sldMk cId="1616160712" sldId="432"/>
                <pc2:cmMk id="{F6EAC979-017C-4F67-B695-EF3127EFF3FE}"/>
              </pc2:cmMkLst>
            </pc226:cmChg>
            <pc226:cmChg xmlns:pc226="http://schemas.microsoft.com/office/powerpoint/2022/06/main/command" chg="add mod">
              <pc226:chgData name="Gastgebruiker" userId="S::urn:spo:anon#cc84d6f37ceecdcdb96da19fbae2be8fa029e48693e41013a0ef46ff830acdec::" providerId="AD" clId="Web-{E24CE1DF-F1D1-3434-6E37-B3C206412F0C}" dt="2023-03-07T09:01:00.807" v="132"/>
              <pc2:cmMkLst xmlns:pc2="http://schemas.microsoft.com/office/powerpoint/2019/9/main/command">
                <pc:docMk/>
                <pc:sldMk cId="1616160712" sldId="432"/>
                <pc2:cmMk id="{995B9B7D-DB32-402A-A403-6786F12F9C9A}"/>
              </pc2:cmMkLst>
            </pc226:cmChg>
            <pc226:cmChg xmlns:pc226="http://schemas.microsoft.com/office/powerpoint/2022/06/main/command" chg="add del">
              <pc226:chgData name="Gastgebruiker" userId="S::urn:spo:anon#cc84d6f37ceecdcdb96da19fbae2be8fa029e48693e41013a0ef46ff830acdec::" providerId="AD" clId="Web-{E24CE1DF-F1D1-3434-6E37-B3C206412F0C}" dt="2023-03-07T09:01:04.276" v="133"/>
              <pc2:cmMkLst xmlns:pc2="http://schemas.microsoft.com/office/powerpoint/2019/9/main/command">
                <pc:docMk/>
                <pc:sldMk cId="1616160712" sldId="432"/>
                <pc2:cmMk id="{518839F7-0210-492B-BBFC-17CFAA5E833E}"/>
              </pc2:cmMkLst>
            </pc226:cmChg>
          </p:ext>
        </pc:extLst>
      </pc:sldChg>
      <pc:sldChg chg="addCm">
        <pc:chgData name="Gastgebruiker" userId="S::urn:spo:anon#cc84d6f37ceecdcdb96da19fbae2be8fa029e48693e41013a0ef46ff830acdec::" providerId="AD" clId="Web-{E24CE1DF-F1D1-3434-6E37-B3C206412F0C}" dt="2023-03-07T09:08:06.504" v="138"/>
        <pc:sldMkLst>
          <pc:docMk/>
          <pc:sldMk cId="2501590543" sldId="434"/>
        </pc:sldMkLst>
        <pc:extLst>
          <p:ext xmlns:p="http://schemas.openxmlformats.org/presentationml/2006/main" uri="{D6D511B9-2390-475A-947B-AFAB55BFBCF1}">
            <pc226:cmChg xmlns:pc226="http://schemas.microsoft.com/office/powerpoint/2022/06/main/command" chg="add">
              <pc226:chgData name="Gastgebruiker" userId="S::urn:spo:anon#cc84d6f37ceecdcdb96da19fbae2be8fa029e48693e41013a0ef46ff830acdec::" providerId="AD" clId="Web-{E24CE1DF-F1D1-3434-6E37-B3C206412F0C}" dt="2023-03-07T09:08:06.504" v="138"/>
              <pc2:cmMkLst xmlns:pc2="http://schemas.microsoft.com/office/powerpoint/2019/9/main/command">
                <pc:docMk/>
                <pc:sldMk cId="2501590543" sldId="434"/>
                <pc2:cmMk id="{78B69CA7-998F-47C2-80F6-6802ED648B96}"/>
              </pc2:cmMkLst>
            </pc226:cmChg>
          </p:ext>
        </pc:extLst>
      </pc:sldChg>
      <pc:sldChg chg="addCm">
        <pc:chgData name="Gastgebruiker" userId="S::urn:spo:anon#cc84d6f37ceecdcdb96da19fbae2be8fa029e48693e41013a0ef46ff830acdec::" providerId="AD" clId="Web-{E24CE1DF-F1D1-3434-6E37-B3C206412F0C}" dt="2023-03-07T08:55:30.459" v="128"/>
        <pc:sldMkLst>
          <pc:docMk/>
          <pc:sldMk cId="3772484411" sldId="435"/>
        </pc:sldMkLst>
        <pc:extLst>
          <p:ext xmlns:p="http://schemas.openxmlformats.org/presentationml/2006/main" uri="{D6D511B9-2390-475A-947B-AFAB55BFBCF1}">
            <pc226:cmChg xmlns:pc226="http://schemas.microsoft.com/office/powerpoint/2022/06/main/command" chg="add">
              <pc226:chgData name="Gastgebruiker" userId="S::urn:spo:anon#cc84d6f37ceecdcdb96da19fbae2be8fa029e48693e41013a0ef46ff830acdec::" providerId="AD" clId="Web-{E24CE1DF-F1D1-3434-6E37-B3C206412F0C}" dt="2023-03-07T08:54:42.346" v="127"/>
              <pc2:cmMkLst xmlns:pc2="http://schemas.microsoft.com/office/powerpoint/2019/9/main/command">
                <pc:docMk/>
                <pc:sldMk cId="3772484411" sldId="435"/>
                <pc2:cmMk id="{8E6BCD20-8162-400F-9F01-267C20A7C915}"/>
              </pc2:cmMkLst>
            </pc226:cmChg>
            <pc226:cmChg xmlns:pc226="http://schemas.microsoft.com/office/powerpoint/2022/06/main/command" chg="add">
              <pc226:chgData name="Gastgebruiker" userId="S::urn:spo:anon#cc84d6f37ceecdcdb96da19fbae2be8fa029e48693e41013a0ef46ff830acdec::" providerId="AD" clId="Web-{E24CE1DF-F1D1-3434-6E37-B3C206412F0C}" dt="2023-03-07T08:55:30.459" v="128"/>
              <pc2:cmMkLst xmlns:pc2="http://schemas.microsoft.com/office/powerpoint/2019/9/main/command">
                <pc:docMk/>
                <pc:sldMk cId="3772484411" sldId="435"/>
                <pc2:cmMk id="{5C14E1CF-52A1-498E-AC6F-5574B93E5FF4}"/>
              </pc2:cmMkLst>
            </pc226:cmChg>
          </p:ext>
        </pc:extLst>
      </pc:sldChg>
      <pc:sldChg chg="addCm">
        <pc:chgData name="Gastgebruiker" userId="S::urn:spo:anon#cc84d6f37ceecdcdb96da19fbae2be8fa029e48693e41013a0ef46ff830acdec::" providerId="AD" clId="Web-{E24CE1DF-F1D1-3434-6E37-B3C206412F0C}" dt="2023-03-07T09:05:31.417" v="136"/>
        <pc:sldMkLst>
          <pc:docMk/>
          <pc:sldMk cId="2219179449" sldId="451"/>
        </pc:sldMkLst>
        <pc:extLst>
          <p:ext xmlns:p="http://schemas.openxmlformats.org/presentationml/2006/main" uri="{D6D511B9-2390-475A-947B-AFAB55BFBCF1}">
            <pc226:cmChg xmlns:pc226="http://schemas.microsoft.com/office/powerpoint/2022/06/main/command" chg="add">
              <pc226:chgData name="Gastgebruiker" userId="S::urn:spo:anon#cc84d6f37ceecdcdb96da19fbae2be8fa029e48693e41013a0ef46ff830acdec::" providerId="AD" clId="Web-{E24CE1DF-F1D1-3434-6E37-B3C206412F0C}" dt="2023-03-07T09:05:31.417" v="136"/>
              <pc2:cmMkLst xmlns:pc2="http://schemas.microsoft.com/office/powerpoint/2019/9/main/command">
                <pc:docMk/>
                <pc:sldMk cId="2219179449" sldId="451"/>
                <pc2:cmMk id="{96E8D379-31D9-4D6F-B4D1-3C7280FFF9B3}"/>
              </pc2:cmMkLst>
            </pc226:cmChg>
          </p:ext>
        </pc:extLst>
      </pc:sldChg>
      <pc:sldChg chg="modSp addCm">
        <pc:chgData name="Gastgebruiker" userId="S::urn:spo:anon#cc84d6f37ceecdcdb96da19fbae2be8fa029e48693e41013a0ef46ff830acdec::" providerId="AD" clId="Web-{E24CE1DF-F1D1-3434-6E37-B3C206412F0C}" dt="2023-03-07T08:46:18.035" v="78"/>
        <pc:sldMkLst>
          <pc:docMk/>
          <pc:sldMk cId="1198785973" sldId="455"/>
        </pc:sldMkLst>
        <pc:spChg chg="mod">
          <ac:chgData name="Gastgebruiker" userId="S::urn:spo:anon#cc84d6f37ceecdcdb96da19fbae2be8fa029e48693e41013a0ef46ff830acdec::" providerId="AD" clId="Web-{E24CE1DF-F1D1-3434-6E37-B3C206412F0C}" dt="2023-03-07T08:45:38.501" v="77" actId="20577"/>
          <ac:spMkLst>
            <pc:docMk/>
            <pc:sldMk cId="1198785973" sldId="455"/>
            <ac:spMk id="2" creationId="{1AF4E47C-F430-46A4-B8AA-78EDBDC00E74}"/>
          </ac:spMkLst>
        </pc:spChg>
        <pc:extLst>
          <p:ext xmlns:p="http://schemas.openxmlformats.org/presentationml/2006/main" uri="{D6D511B9-2390-475A-947B-AFAB55BFBCF1}">
            <pc226:cmChg xmlns:pc226="http://schemas.microsoft.com/office/powerpoint/2022/06/main/command" chg="add">
              <pc226:chgData name="Gastgebruiker" userId="S::urn:spo:anon#cc84d6f37ceecdcdb96da19fbae2be8fa029e48693e41013a0ef46ff830acdec::" providerId="AD" clId="Web-{E24CE1DF-F1D1-3434-6E37-B3C206412F0C}" dt="2023-03-07T08:46:18.035" v="78"/>
              <pc2:cmMkLst xmlns:pc2="http://schemas.microsoft.com/office/powerpoint/2019/9/main/command">
                <pc:docMk/>
                <pc:sldMk cId="1198785973" sldId="455"/>
                <pc2:cmMk id="{AED5DFCF-8D52-4D9B-AFA1-175B7B22E920}"/>
              </pc2:cmMkLst>
            </pc226:cmChg>
          </p:ext>
        </pc:extLst>
      </pc:sldChg>
      <pc:sldChg chg="modSp new">
        <pc:chgData name="Gastgebruiker" userId="S::urn:spo:anon#cc84d6f37ceecdcdb96da19fbae2be8fa029e48693e41013a0ef46ff830acdec::" providerId="AD" clId="Web-{E24CE1DF-F1D1-3434-6E37-B3C206412F0C}" dt="2023-03-07T09:09:51.980" v="143" actId="20577"/>
        <pc:sldMkLst>
          <pc:docMk/>
          <pc:sldMk cId="721976004" sldId="894"/>
        </pc:sldMkLst>
        <pc:spChg chg="mod">
          <ac:chgData name="Gastgebruiker" userId="S::urn:spo:anon#cc84d6f37ceecdcdb96da19fbae2be8fa029e48693e41013a0ef46ff830acdec::" providerId="AD" clId="Web-{E24CE1DF-F1D1-3434-6E37-B3C206412F0C}" dt="2023-03-07T09:09:30.103" v="140" actId="20577"/>
          <ac:spMkLst>
            <pc:docMk/>
            <pc:sldMk cId="721976004" sldId="894"/>
            <ac:spMk id="2" creationId="{3B66E38E-EC4D-D61D-08EC-FCABB76F1885}"/>
          </ac:spMkLst>
        </pc:spChg>
        <pc:spChg chg="mod">
          <ac:chgData name="Gastgebruiker" userId="S::urn:spo:anon#cc84d6f37ceecdcdb96da19fbae2be8fa029e48693e41013a0ef46ff830acdec::" providerId="AD" clId="Web-{E24CE1DF-F1D1-3434-6E37-B3C206412F0C}" dt="2023-03-07T09:09:51.980" v="143" actId="20577"/>
          <ac:spMkLst>
            <pc:docMk/>
            <pc:sldMk cId="721976004" sldId="894"/>
            <ac:spMk id="3" creationId="{46B5AF1A-1C65-55EE-1533-976DA3DD9DFE}"/>
          </ac:spMkLst>
        </pc:spChg>
      </pc:sldChg>
    </pc:docChg>
  </pc:docChgLst>
  <pc:docChgLst>
    <pc:chgData name="# De Activiteit | Levineke" userId="S::l.vandermeer@de-activiteit.nl::954d3f55-ad6e-4623-9542-d453ced80478" providerId="AD" clId="Web-{B774F651-6273-B754-7871-D2B5E664F16A}"/>
    <pc:docChg chg="modSld">
      <pc:chgData name="# De Activiteit | Levineke" userId="S::l.vandermeer@de-activiteit.nl::954d3f55-ad6e-4623-9542-d453ced80478" providerId="AD" clId="Web-{B774F651-6273-B754-7871-D2B5E664F16A}" dt="2023-03-09T09:38:57.915" v="52" actId="20577"/>
      <pc:docMkLst>
        <pc:docMk/>
      </pc:docMkLst>
      <pc:sldChg chg="modSp">
        <pc:chgData name="# De Activiteit | Levineke" userId="S::l.vandermeer@de-activiteit.nl::954d3f55-ad6e-4623-9542-d453ced80478" providerId="AD" clId="Web-{B774F651-6273-B754-7871-D2B5E664F16A}" dt="2023-03-09T09:38:57.915" v="52" actId="20577"/>
        <pc:sldMkLst>
          <pc:docMk/>
          <pc:sldMk cId="2299420482" sldId="427"/>
        </pc:sldMkLst>
        <pc:spChg chg="mod">
          <ac:chgData name="# De Activiteit | Levineke" userId="S::l.vandermeer@de-activiteit.nl::954d3f55-ad6e-4623-9542-d453ced80478" providerId="AD" clId="Web-{B774F651-6273-B754-7871-D2B5E664F16A}" dt="2023-03-09T09:38:57.915" v="52" actId="20577"/>
          <ac:spMkLst>
            <pc:docMk/>
            <pc:sldMk cId="2299420482" sldId="427"/>
            <ac:spMk id="128006" creationId="{00000000-0000-0000-0000-000000000000}"/>
          </ac:spMkLst>
        </pc:spChg>
      </pc:sldChg>
      <pc:sldChg chg="modSp">
        <pc:chgData name="# De Activiteit | Levineke" userId="S::l.vandermeer@de-activiteit.nl::954d3f55-ad6e-4623-9542-d453ced80478" providerId="AD" clId="Web-{B774F651-6273-B754-7871-D2B5E664F16A}" dt="2023-03-09T09:34:08.359" v="11" actId="20577"/>
        <pc:sldMkLst>
          <pc:docMk/>
          <pc:sldMk cId="1198785973" sldId="455"/>
        </pc:sldMkLst>
        <pc:spChg chg="mod">
          <ac:chgData name="# De Activiteit | Levineke" userId="S::l.vandermeer@de-activiteit.nl::954d3f55-ad6e-4623-9542-d453ced80478" providerId="AD" clId="Web-{B774F651-6273-B754-7871-D2B5E664F16A}" dt="2023-03-09T09:34:08.359" v="11" actId="20577"/>
          <ac:spMkLst>
            <pc:docMk/>
            <pc:sldMk cId="1198785973" sldId="455"/>
            <ac:spMk id="2" creationId="{1AF4E47C-F430-46A4-B8AA-78EDBDC00E74}"/>
          </ac:spMkLst>
        </pc:spChg>
      </pc:sldChg>
      <pc:sldChg chg="modSp">
        <pc:chgData name="# De Activiteit | Levineke" userId="S::l.vandermeer@de-activiteit.nl::954d3f55-ad6e-4623-9542-d453ced80478" providerId="AD" clId="Web-{B774F651-6273-B754-7871-D2B5E664F16A}" dt="2023-03-09T09:32:57.279" v="0" actId="20577"/>
        <pc:sldMkLst>
          <pc:docMk/>
          <pc:sldMk cId="721976004" sldId="894"/>
        </pc:sldMkLst>
        <pc:spChg chg="mod">
          <ac:chgData name="# De Activiteit | Levineke" userId="S::l.vandermeer@de-activiteit.nl::954d3f55-ad6e-4623-9542-d453ced80478" providerId="AD" clId="Web-{B774F651-6273-B754-7871-D2B5E664F16A}" dt="2023-03-09T09:32:57.279" v="0" actId="20577"/>
          <ac:spMkLst>
            <pc:docMk/>
            <pc:sldMk cId="721976004" sldId="894"/>
            <ac:spMk id="3" creationId="{46B5AF1A-1C65-55EE-1533-976DA3DD9DFE}"/>
          </ac:spMkLst>
        </pc:spChg>
      </pc:sldChg>
    </pc:docChg>
  </pc:docChgLst>
</pc:chgInfo>
</file>

<file path=ppt/comments/modernComment_106_33CA2DAA.xml><?xml version="1.0" encoding="utf-8"?>
<p188:cmLst xmlns:a="http://schemas.openxmlformats.org/drawingml/2006/main" xmlns:r="http://schemas.openxmlformats.org/officeDocument/2006/relationships" xmlns:p188="http://schemas.microsoft.com/office/powerpoint/2018/8/main">
  <p188:cm id="{E55B4A2A-E08B-4278-A381-49471712367C}" authorId="{18AAE884-C9BA-ED50-1616-9C941AA8511C}" created="2023-03-07T09:06:56.781">
    <pc:sldMkLst xmlns:pc="http://schemas.microsoft.com/office/powerpoint/2013/main/command">
      <pc:docMk/>
      <pc:sldMk cId="868887978" sldId="262"/>
    </pc:sldMkLst>
    <p188:txBody>
      <a:bodyPr/>
      <a:lstStyle/>
      <a:p>
        <a:r>
          <a:rPr lang="nl-NL"/>
          <a:t>werkhoek uit zone
In de leer bij Engestrom </a:t>
        </a:r>
      </a:p>
    </p188:txBody>
  </p188:cm>
</p188:cmLst>
</file>

<file path=ppt/comments/modernComment_1AB_890E5F42.xml><?xml version="1.0" encoding="utf-8"?>
<p188:cmLst xmlns:a="http://schemas.openxmlformats.org/drawingml/2006/main" xmlns:r="http://schemas.openxmlformats.org/officeDocument/2006/relationships" xmlns:p188="http://schemas.microsoft.com/office/powerpoint/2018/8/main">
  <p188:cm id="{B43BAFAD-E8F7-4EF0-8AF8-E8529A653842}" authorId="{18AAE884-C9BA-ED50-1616-9C941AA8511C}" created="2023-03-07T08:41:42.768">
    <ac:deMkLst xmlns:ac="http://schemas.microsoft.com/office/drawing/2013/main/command">
      <pc:docMk xmlns:pc="http://schemas.microsoft.com/office/powerpoint/2013/main/command"/>
      <pc:sldMk xmlns:pc="http://schemas.microsoft.com/office/powerpoint/2013/main/command" cId="2299420482" sldId="427"/>
      <ac:spMk id="128006" creationId="{00000000-0000-0000-0000-000000000000}"/>
    </ac:deMkLst>
    <p188:txBody>
      <a:bodyPr/>
      <a:lstStyle/>
      <a:p>
        <a:r>
          <a:rPr lang="nl-NL"/>
          <a:t>Dit heeft een belangrijke consequentie voor het curriculum van Ontwikkelingsgericht Onderwijs. Er is dus om te beginnen geen sprake van een overgang van spelen naar onderzoeken. Er is wel sprake van ontwikkeling van het spelen waarbij steeds vaker de betekenis van conceptuele en strategische regels (zie van Oers, 2018) worden onderzocht, doorgrond, geoefend. Het spel verdwijnt dus niet in de bovenbouw, maar verandert alleen van karakter als gevolg van de nieuwe sociaalculturele praktijken die als leercontext gekozen worden. </a:t>
        </a:r>
      </a:p>
    </p188:txBody>
  </p188:cm>
  <p188:cm id="{186C8DB2-69EA-4915-B8B2-650846B88F59}" authorId="{18AAE884-C9BA-ED50-1616-9C941AA8511C}" created="2023-03-07T08:47:21.085">
    <ac:deMkLst xmlns:ac="http://schemas.microsoft.com/office/drawing/2013/main/command">
      <pc:docMk xmlns:pc="http://schemas.microsoft.com/office/powerpoint/2013/main/command"/>
      <pc:sldMk xmlns:pc="http://schemas.microsoft.com/office/powerpoint/2013/main/command" cId="2299420482" sldId="427"/>
      <ac:spMk id="128006" creationId="{00000000-0000-0000-0000-000000000000}"/>
    </ac:deMkLst>
    <p188:txBody>
      <a:bodyPr/>
      <a:lstStyle/>
      <a:p>
        <a:r>
          <a:rPr lang="nl-NL"/>
          <a:t>Betekenisvolle activiteiten</a:t>
        </a:r>
      </a:p>
    </p188:txBody>
  </p188:cm>
  <p188:cm id="{17A82F52-A7E4-4C91-BE4F-CA3F83F1287E}" authorId="{18AAE884-C9BA-ED50-1616-9C941AA8511C}" created="2023-03-07T08:47:50.228">
    <ac:deMkLst xmlns:ac="http://schemas.microsoft.com/office/drawing/2013/main/command">
      <pc:docMk xmlns:pc="http://schemas.microsoft.com/office/powerpoint/2013/main/command"/>
      <pc:sldMk xmlns:pc="http://schemas.microsoft.com/office/powerpoint/2013/main/command" cId="2299420482" sldId="427"/>
      <ac:spMk id="128006" creationId="{00000000-0000-0000-0000-000000000000}"/>
    </ac:deMkLst>
    <p188:txBody>
      <a:bodyPr/>
      <a:lstStyle/>
      <a:p>
        <a:r>
          <a:rPr lang="nl-NL"/>
          <a:t>Bemiddelende partner</a:t>
        </a:r>
      </a:p>
    </p188:txBody>
  </p188:cm>
</p188:cmLst>
</file>

<file path=ppt/comments/modernComment_1AC_626CB976.xml><?xml version="1.0" encoding="utf-8"?>
<p188:cmLst xmlns:a="http://schemas.openxmlformats.org/drawingml/2006/main" xmlns:r="http://schemas.openxmlformats.org/officeDocument/2006/relationships" xmlns:p188="http://schemas.microsoft.com/office/powerpoint/2018/8/main">
  <p188:cm id="{A24C355D-9E8B-480A-8C52-9D57193634F0}" authorId="{18AAE884-C9BA-ED50-1616-9C941AA8511C}" created="2023-03-07T08:48:56.904">
    <ac:deMkLst xmlns:ac="http://schemas.microsoft.com/office/drawing/2013/main/command">
      <pc:docMk xmlns:pc="http://schemas.microsoft.com/office/powerpoint/2013/main/command"/>
      <pc:sldMk xmlns:pc="http://schemas.microsoft.com/office/powerpoint/2013/main/command" cId="1651292534" sldId="428"/>
      <ac:spMk id="4" creationId="{00000000-0000-0000-0000-000000000000}"/>
    </ac:deMkLst>
    <p188:txBody>
      <a:bodyPr/>
      <a:lstStyle/>
      <a:p>
        <a:r>
          <a:rPr lang="nl-NL"/>
          <a:t>gebruiken we nog de term thematisch aanbod? </a:t>
        </a:r>
      </a:p>
    </p188:txBody>
  </p188:cm>
  <p188:cm id="{60750515-56C0-4799-B58C-5606D39967B3}" authorId="{18AAE884-C9BA-ED50-1616-9C941AA8511C}" created="2023-03-07T08:50:22.112">
    <ac:deMkLst xmlns:ac="http://schemas.microsoft.com/office/drawing/2013/main/command">
      <pc:docMk xmlns:pc="http://schemas.microsoft.com/office/powerpoint/2013/main/command"/>
      <pc:sldMk xmlns:pc="http://schemas.microsoft.com/office/powerpoint/2013/main/command" cId="1651292534" sldId="428"/>
      <ac:spMk id="4" creationId="{00000000-0000-0000-0000-000000000000}"/>
    </ac:deMkLst>
    <p188:txBody>
      <a:bodyPr/>
      <a:lstStyle/>
      <a:p>
        <a:r>
          <a:rPr lang="nl-NL"/>
          <a:t>zie opmerking 1 bij dia 3 over wat Bert nu zegt over spel en onderzoek</a:t>
        </a:r>
      </a:p>
    </p188:txBody>
  </p188:cm>
  <p188:cm id="{3B433A0B-756C-4192-A3CD-08955A40400B}" authorId="{18AAE884-C9BA-ED50-1616-9C941AA8511C}" created="2023-03-07T08:53:27.451">
    <ac:deMkLst xmlns:ac="http://schemas.microsoft.com/office/drawing/2013/main/command">
      <pc:docMk xmlns:pc="http://schemas.microsoft.com/office/powerpoint/2013/main/command"/>
      <pc:sldMk xmlns:pc="http://schemas.microsoft.com/office/powerpoint/2013/main/command" cId="1651292534" sldId="428"/>
      <ac:spMk id="2" creationId="{00000000-0000-0000-0000-000000000000}"/>
    </ac:deMkLst>
    <p188:txBody>
      <a:bodyPr/>
      <a:lstStyle/>
      <a:p>
        <a:r>
          <a:rPr lang="nl-NL"/>
          <a:t>deze kenmerken noemt Bert in  2015 uit 2020 erbij te pakken </a:t>
        </a:r>
      </a:p>
    </p188:txBody>
  </p188:cm>
</p188:cmLst>
</file>

<file path=ppt/comments/modernComment_1AE_7DA55D69.xml><?xml version="1.0" encoding="utf-8"?>
<p188:cmLst xmlns:a="http://schemas.openxmlformats.org/drawingml/2006/main" xmlns:r="http://schemas.openxmlformats.org/officeDocument/2006/relationships" xmlns:p188="http://schemas.microsoft.com/office/powerpoint/2018/8/main">
  <p188:cm id="{8946E722-A117-4339-AB7B-AE3192B21061}" authorId="{18AAE884-C9BA-ED50-1616-9C941AA8511C}" created="2023-03-07T08:56:30.587">
    <ac:deMkLst xmlns:ac="http://schemas.microsoft.com/office/drawing/2013/main/command">
      <pc:docMk xmlns:pc="http://schemas.microsoft.com/office/powerpoint/2013/main/command"/>
      <pc:sldMk xmlns:pc="http://schemas.microsoft.com/office/powerpoint/2013/main/command" cId="2107989353" sldId="430"/>
      <ac:picMk id="6" creationId="{BC918509-B21F-4ACC-8860-D14C403BD241}"/>
    </ac:deMkLst>
    <p188:txBody>
      <a:bodyPr/>
      <a:lstStyle/>
      <a:p>
        <a:r>
          <a:rPr lang="nl-NL"/>
          <a:t>bemiddelende rol van de professional </a:t>
        </a:r>
      </a:p>
    </p188:txBody>
  </p188:cm>
</p188:cmLst>
</file>

<file path=ppt/comments/modernComment_1B0_6054A7C8.xml><?xml version="1.0" encoding="utf-8"?>
<p188:cmLst xmlns:a="http://schemas.openxmlformats.org/drawingml/2006/main" xmlns:r="http://schemas.openxmlformats.org/officeDocument/2006/relationships" xmlns:p188="http://schemas.microsoft.com/office/powerpoint/2018/8/main">
  <p188:cm id="{995B9B7D-DB32-402A-A403-6786F12F9C9A}" authorId="{18AAE884-C9BA-ED50-1616-9C941AA8511C}" created="2023-03-07T08:58:26.626">
    <pc:sldMkLst xmlns:pc="http://schemas.microsoft.com/office/powerpoint/2013/main/command">
      <pc:docMk/>
      <pc:sldMk cId="1616160712" sldId="432"/>
    </pc:sldMkLst>
    <p188:txBody>
      <a:bodyPr/>
      <a:lstStyle/>
      <a:p>
        <a:r>
          <a:rPr lang="nl-NL"/>
          <a:t>1. 
ipv ingredienten... kennis en vaardigheden ? 
kennis en vaardigheden van de professional ipv leerkrachtvaardigheden 
ipv pmér/leerkracht, professional 
ipv zij , deze</a:t>
        </a:r>
      </a:p>
    </p188:txBody>
  </p188:cm>
  <p188:cm id="{F6EAC979-017C-4F67-B695-EF3127EFF3FE}" authorId="{18AAE884-C9BA-ED50-1616-9C941AA8511C}" created="2023-03-07T09:02:07.795">
    <ac:deMkLst xmlns:ac="http://schemas.microsoft.com/office/drawing/2013/main/command">
      <pc:docMk xmlns:pc="http://schemas.microsoft.com/office/powerpoint/2013/main/command"/>
      <pc:sldMk xmlns:pc="http://schemas.microsoft.com/office/powerpoint/2013/main/command" cId="1616160712" sldId="432"/>
      <ac:picMk id="6" creationId="{B92DE7DB-192B-4AD9-A19D-3E067ED9BFA9}"/>
    </ac:deMkLst>
    <p188:txBody>
      <a:bodyPr/>
      <a:lstStyle/>
      <a:p>
        <a:r>
          <a:rPr lang="nl-NL"/>
          <a:t>2. 
ipv nascholer ...Startblokkentrainer 
ipv videoopnames....filmpjes uit de eigen praktijk</a:t>
        </a:r>
      </a:p>
    </p188:txBody>
  </p188:cm>
  <p188:cm id="{AE44D007-C175-48C3-B8E2-0C433D672B70}" authorId="{18AAE884-C9BA-ED50-1616-9C941AA8511C}" created="2023-03-07T09:03:08.377">
    <ac:deMkLst xmlns:ac="http://schemas.microsoft.com/office/drawing/2013/main/command">
      <pc:docMk xmlns:pc="http://schemas.microsoft.com/office/powerpoint/2013/main/command"/>
      <pc:sldMk xmlns:pc="http://schemas.microsoft.com/office/powerpoint/2013/main/command" cId="1616160712" sldId="432"/>
      <ac:picMk id="6" creationId="{B92DE7DB-192B-4AD9-A19D-3E067ED9BFA9}"/>
    </ac:deMkLst>
    <p188:txBody>
      <a:bodyPr/>
      <a:lstStyle/>
      <a:p>
        <a:r>
          <a:rPr lang="nl-NL"/>
          <a:t>3.
Andere betrokkene als VVE coordinatoren, interne coaches, </a:t>
        </a:r>
      </a:p>
    </p188:txBody>
  </p188:cm>
</p188:cmLst>
</file>

<file path=ppt/comments/modernComment_1B3_E0DB8B3B.xml><?xml version="1.0" encoding="utf-8"?>
<p188:cmLst xmlns:a="http://schemas.openxmlformats.org/drawingml/2006/main" xmlns:r="http://schemas.openxmlformats.org/officeDocument/2006/relationships" xmlns:p188="http://schemas.microsoft.com/office/powerpoint/2018/8/main">
  <p188:cm id="{8E6BCD20-8162-400F-9F01-267C20A7C915}" authorId="{18AAE884-C9BA-ED50-1616-9C941AA8511C}" created="2023-03-07T08:54:42.346">
    <pc:sldMkLst xmlns:pc="http://schemas.microsoft.com/office/powerpoint/2013/main/command">
      <pc:docMk/>
      <pc:sldMk cId="3772484411" sldId="435"/>
    </pc:sldMkLst>
    <p188:txBody>
      <a:bodyPr/>
      <a:lstStyle/>
      <a:p>
        <a:r>
          <a:rPr lang="nl-NL"/>
          <a:t>geen concept maar aanpak </a:t>
        </a:r>
      </a:p>
    </p188:txBody>
  </p188:cm>
  <p188:cm id="{5C14E1CF-52A1-498E-AC6F-5574B93E5FF4}" authorId="{18AAE884-C9BA-ED50-1616-9C941AA8511C}" created="2023-03-07T08:55:30.459">
    <ac:deMkLst xmlns:ac="http://schemas.microsoft.com/office/drawing/2013/main/command">
      <pc:docMk xmlns:pc="http://schemas.microsoft.com/office/powerpoint/2013/main/command"/>
      <pc:sldMk xmlns:pc="http://schemas.microsoft.com/office/powerpoint/2013/main/command" cId="3772484411" sldId="435"/>
      <ac:picMk id="6" creationId="{52A24275-DD9A-4AF2-987E-9609F6B5C857}"/>
    </ac:deMkLst>
    <p188:txBody>
      <a:bodyPr/>
      <a:lstStyle/>
      <a:p>
        <a:r>
          <a:rPr lang="nl-NL"/>
          <a:t>geen video maar filmpje uit de eigen praktijk </a:t>
        </a:r>
      </a:p>
    </p188:txBody>
  </p188:cm>
</p188:cmLst>
</file>

<file path=ppt/comments/modernComment_1C3_8445FDB9.xml><?xml version="1.0" encoding="utf-8"?>
<p188:cmLst xmlns:a="http://schemas.openxmlformats.org/drawingml/2006/main" xmlns:r="http://schemas.openxmlformats.org/officeDocument/2006/relationships" xmlns:p188="http://schemas.microsoft.com/office/powerpoint/2018/8/main">
  <p188:cm id="{96E8D379-31D9-4D6F-B4D1-3C7280FFF9B3}" authorId="{18AAE884-C9BA-ED50-1616-9C941AA8511C}" created="2023-03-07T09:05:31.417">
    <ac:deMkLst xmlns:ac="http://schemas.microsoft.com/office/drawing/2013/main/command">
      <pc:docMk xmlns:pc="http://schemas.microsoft.com/office/powerpoint/2013/main/command"/>
      <pc:sldMk xmlns:pc="http://schemas.microsoft.com/office/powerpoint/2013/main/command" cId="2219179449" sldId="451"/>
      <ac:picMk id="5" creationId="{C4311A1C-F553-486A-87A4-5DACCBE89273}"/>
    </ac:deMkLst>
    <p188:txBody>
      <a:bodyPr/>
      <a:lstStyle/>
      <a:p>
        <a:r>
          <a:rPr lang="nl-NL"/>
          <a:t>artikel , aan het woord Gordon Wells
Is wel uit 2005 maar toch...</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2C7DABB-D8D6-4A1D-8903-8952BEE5032F}" type="datetimeFigureOut">
              <a:rPr lang="nl-NL" smtClean="0"/>
              <a:pPr/>
              <a:t>14-04-2023</a:t>
            </a:fld>
            <a:endParaRPr lang="nl-NL"/>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E8AF1FC-564E-4F75-8C18-AE692663CA6D}" type="slidenum">
              <a:rPr lang="nl-NL" smtClean="0"/>
              <a:pPr/>
              <a:t>‹nr.›</a:t>
            </a:fld>
            <a:endParaRPr lang="nl-NL"/>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TextEdit="1"/>
          </p:cNvSpPr>
          <p:nvPr>
            <p:ph type="sldImg"/>
          </p:nvPr>
        </p:nvSpPr>
        <p:spPr bwMode="auto">
          <a:noFill/>
          <a:ln>
            <a:solidFill>
              <a:srgbClr val="000000"/>
            </a:solidFill>
            <a:miter lim="800000"/>
            <a:headEnd/>
            <a:tailEnd/>
          </a:ln>
        </p:spPr>
      </p:sp>
      <p:sp>
        <p:nvSpPr>
          <p:cNvPr id="20483" name="Rectangle 3"/>
          <p:cNvSpPr>
            <a:spLocks noGrp="1"/>
          </p:cNvSpPr>
          <p:nvPr>
            <p:ph type="body" idx="1"/>
          </p:nvPr>
        </p:nvSpPr>
        <p:spPr bwMode="auto">
          <a:noFill/>
        </p:spPr>
        <p:txBody>
          <a:bodyPr wrap="square" numCol="1" anchor="t" anchorCtr="0" compatLnSpc="1">
            <a:prstTxWarp prst="textNoShape">
              <a:avLst/>
            </a:prstTxWarp>
          </a:bodyPr>
          <a:lstStyle/>
          <a:p>
            <a:endParaRPr lang="nl-NL"/>
          </a:p>
        </p:txBody>
      </p:sp>
      <p:sp>
        <p:nvSpPr>
          <p:cNvPr id="3" name="Tijdelijke aanduiding voor dianummer 2"/>
          <p:cNvSpPr>
            <a:spLocks noGrp="1"/>
          </p:cNvSpPr>
          <p:nvPr>
            <p:ph type="sldNum" sz="quarter" idx="10"/>
          </p:nvPr>
        </p:nvSpPr>
        <p:spPr/>
        <p:txBody>
          <a:bodyPr/>
          <a:lstStyle/>
          <a:p>
            <a:pPr>
              <a:defRPr/>
            </a:pPr>
            <a:fld id="{CDCA6B75-1B04-4CE6-9B4A-52A1CDCA5D3D}" type="slidenum">
              <a:rPr lang="nl-NL" smtClean="0"/>
              <a:pPr>
                <a:defRPr/>
              </a:pPr>
              <a:t>1</a:t>
            </a:fld>
            <a:endParaRPr lang="nl-NL"/>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7E8AF1FC-564E-4F75-8C18-AE692663CA6D}" type="slidenum">
              <a:rPr lang="nl-NL" smtClean="0"/>
              <a:pPr/>
              <a:t>10</a:t>
            </a:fld>
            <a:endParaRPr lang="nl-NL"/>
          </a:p>
        </p:txBody>
      </p:sp>
    </p:spTree>
    <p:extLst>
      <p:ext uri="{BB962C8B-B14F-4D97-AF65-F5344CB8AC3E}">
        <p14:creationId xmlns:p14="http://schemas.microsoft.com/office/powerpoint/2010/main" val="19532390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7E8AF1FC-564E-4F75-8C18-AE692663CA6D}" type="slidenum">
              <a:rPr lang="nl-NL" smtClean="0"/>
              <a:pPr/>
              <a:t>13</a:t>
            </a:fld>
            <a:endParaRPr lang="nl-NL"/>
          </a:p>
        </p:txBody>
      </p:sp>
    </p:spTree>
    <p:extLst>
      <p:ext uri="{BB962C8B-B14F-4D97-AF65-F5344CB8AC3E}">
        <p14:creationId xmlns:p14="http://schemas.microsoft.com/office/powerpoint/2010/main" val="2201308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A1F508F4-1CDB-4B76-B55B-BF242DB199F6}" type="slidenum">
              <a:rPr lang="nl-NL" smtClean="0"/>
              <a:t>21</a:t>
            </a:fld>
            <a:endParaRPr lang="nl-NL"/>
          </a:p>
        </p:txBody>
      </p:sp>
    </p:spTree>
    <p:extLst>
      <p:ext uri="{BB962C8B-B14F-4D97-AF65-F5344CB8AC3E}">
        <p14:creationId xmlns:p14="http://schemas.microsoft.com/office/powerpoint/2010/main" val="33513185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54DA6F64-EF31-4569-9860-5F880121EB63}" type="slidenum">
              <a:rPr lang="nl-NL" smtClean="0"/>
              <a:pPr/>
              <a:t>30</a:t>
            </a:fld>
            <a:endParaRPr lang="nl-NL"/>
          </a:p>
        </p:txBody>
      </p:sp>
    </p:spTree>
    <p:extLst>
      <p:ext uri="{BB962C8B-B14F-4D97-AF65-F5344CB8AC3E}">
        <p14:creationId xmlns:p14="http://schemas.microsoft.com/office/powerpoint/2010/main" val="7250333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a:t>Klik om de stijl te bewerken</a:t>
            </a:r>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het opmaakprofiel van de modelondertitel te bewerken</a:t>
            </a:r>
          </a:p>
        </p:txBody>
      </p:sp>
      <p:sp>
        <p:nvSpPr>
          <p:cNvPr id="4" name="Tijdelijke aanduiding voor datum 3"/>
          <p:cNvSpPr>
            <a:spLocks noGrp="1"/>
          </p:cNvSpPr>
          <p:nvPr>
            <p:ph type="dt" sz="half" idx="10"/>
          </p:nvPr>
        </p:nvSpPr>
        <p:spPr/>
        <p:txBody>
          <a:bodyPr/>
          <a:lstStyle/>
          <a:p>
            <a:fld id="{C619595F-2F63-4F66-AF19-D3ED3C690D59}" type="datetime1">
              <a:rPr lang="nl-NL" smtClean="0"/>
              <a:pPr/>
              <a:t>14-04-2023</a:t>
            </a:fld>
            <a:endParaRPr lang="nl-NL"/>
          </a:p>
        </p:txBody>
      </p:sp>
      <p:sp>
        <p:nvSpPr>
          <p:cNvPr id="5" name="Tijdelijke aanduiding voor voettekst 4"/>
          <p:cNvSpPr>
            <a:spLocks noGrp="1"/>
          </p:cNvSpPr>
          <p:nvPr>
            <p:ph type="ftr" sz="quarter" idx="11"/>
          </p:nvPr>
        </p:nvSpPr>
        <p:spPr/>
        <p:txBody>
          <a:bodyPr/>
          <a:lstStyle/>
          <a:p>
            <a:r>
              <a:rPr lang="nl-NL"/>
              <a:t>copyright-de activiteit</a:t>
            </a:r>
          </a:p>
        </p:txBody>
      </p:sp>
      <p:sp>
        <p:nvSpPr>
          <p:cNvPr id="6" name="Tijdelijke aanduiding voor dianummer 5"/>
          <p:cNvSpPr>
            <a:spLocks noGrp="1"/>
          </p:cNvSpPr>
          <p:nvPr>
            <p:ph type="sldNum" sz="quarter" idx="12"/>
          </p:nvPr>
        </p:nvSpPr>
        <p:spPr/>
        <p:txBody>
          <a:bodyPr/>
          <a:lstStyle/>
          <a:p>
            <a:fld id="{75B3B2F2-D6C8-4F2C-964E-5A88512713BB}" type="slidenum">
              <a:rPr lang="nl-NL" smtClean="0"/>
              <a:pPr/>
              <a:t>‹nr.›</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34BFA22A-529A-4F6B-9AF2-13653422AE0C}" type="datetime1">
              <a:rPr lang="nl-NL" smtClean="0"/>
              <a:pPr/>
              <a:t>14-04-2023</a:t>
            </a:fld>
            <a:endParaRPr lang="nl-NL"/>
          </a:p>
        </p:txBody>
      </p:sp>
      <p:sp>
        <p:nvSpPr>
          <p:cNvPr id="5" name="Tijdelijke aanduiding voor voettekst 4"/>
          <p:cNvSpPr>
            <a:spLocks noGrp="1"/>
          </p:cNvSpPr>
          <p:nvPr>
            <p:ph type="ftr" sz="quarter" idx="11"/>
          </p:nvPr>
        </p:nvSpPr>
        <p:spPr/>
        <p:txBody>
          <a:bodyPr/>
          <a:lstStyle/>
          <a:p>
            <a:r>
              <a:rPr lang="nl-NL"/>
              <a:t>copyright-de activiteit</a:t>
            </a:r>
          </a:p>
        </p:txBody>
      </p:sp>
      <p:sp>
        <p:nvSpPr>
          <p:cNvPr id="6" name="Tijdelijke aanduiding voor dianummer 5"/>
          <p:cNvSpPr>
            <a:spLocks noGrp="1"/>
          </p:cNvSpPr>
          <p:nvPr>
            <p:ph type="sldNum" sz="quarter" idx="12"/>
          </p:nvPr>
        </p:nvSpPr>
        <p:spPr/>
        <p:txBody>
          <a:bodyPr/>
          <a:lstStyle/>
          <a:p>
            <a:fld id="{75B3B2F2-D6C8-4F2C-964E-5A88512713BB}" type="slidenum">
              <a:rPr lang="nl-NL" smtClean="0"/>
              <a:pPr/>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E56FA8BA-AE60-49F5-8729-868F232BE0C7}" type="datetime1">
              <a:rPr lang="nl-NL" smtClean="0"/>
              <a:pPr/>
              <a:t>14-04-2023</a:t>
            </a:fld>
            <a:endParaRPr lang="nl-NL"/>
          </a:p>
        </p:txBody>
      </p:sp>
      <p:sp>
        <p:nvSpPr>
          <p:cNvPr id="5" name="Tijdelijke aanduiding voor voettekst 4"/>
          <p:cNvSpPr>
            <a:spLocks noGrp="1"/>
          </p:cNvSpPr>
          <p:nvPr>
            <p:ph type="ftr" sz="quarter" idx="11"/>
          </p:nvPr>
        </p:nvSpPr>
        <p:spPr/>
        <p:txBody>
          <a:bodyPr/>
          <a:lstStyle/>
          <a:p>
            <a:r>
              <a:rPr lang="nl-NL"/>
              <a:t>copyright-de activiteit</a:t>
            </a:r>
          </a:p>
        </p:txBody>
      </p:sp>
      <p:sp>
        <p:nvSpPr>
          <p:cNvPr id="6" name="Tijdelijke aanduiding voor dianummer 5"/>
          <p:cNvSpPr>
            <a:spLocks noGrp="1"/>
          </p:cNvSpPr>
          <p:nvPr>
            <p:ph type="sldNum" sz="quarter" idx="12"/>
          </p:nvPr>
        </p:nvSpPr>
        <p:spPr/>
        <p:txBody>
          <a:bodyPr/>
          <a:lstStyle/>
          <a:p>
            <a:fld id="{75B3B2F2-D6C8-4F2C-964E-5A88512713BB}" type="slidenum">
              <a:rPr lang="nl-NL" smtClean="0"/>
              <a:pPr/>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02200418-BA65-48DE-A077-FA6729D45298}" type="datetime1">
              <a:rPr lang="nl-NL" smtClean="0"/>
              <a:pPr/>
              <a:t>14-04-2023</a:t>
            </a:fld>
            <a:endParaRPr lang="nl-NL"/>
          </a:p>
        </p:txBody>
      </p:sp>
      <p:sp>
        <p:nvSpPr>
          <p:cNvPr id="5" name="Tijdelijke aanduiding voor voettekst 4"/>
          <p:cNvSpPr>
            <a:spLocks noGrp="1"/>
          </p:cNvSpPr>
          <p:nvPr>
            <p:ph type="ftr" sz="quarter" idx="11"/>
          </p:nvPr>
        </p:nvSpPr>
        <p:spPr/>
        <p:txBody>
          <a:bodyPr/>
          <a:lstStyle/>
          <a:p>
            <a:r>
              <a:rPr lang="nl-NL"/>
              <a:t>copyright-de activiteit</a:t>
            </a:r>
          </a:p>
        </p:txBody>
      </p:sp>
      <p:sp>
        <p:nvSpPr>
          <p:cNvPr id="6" name="Tijdelijke aanduiding voor dianummer 5"/>
          <p:cNvSpPr>
            <a:spLocks noGrp="1"/>
          </p:cNvSpPr>
          <p:nvPr>
            <p:ph type="sldNum" sz="quarter" idx="12"/>
          </p:nvPr>
        </p:nvSpPr>
        <p:spPr/>
        <p:txBody>
          <a:bodyPr/>
          <a:lstStyle/>
          <a:p>
            <a:fld id="{75B3B2F2-D6C8-4F2C-964E-5A88512713BB}" type="slidenum">
              <a:rPr lang="nl-NL" smtClean="0"/>
              <a:pPr/>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a:t>Klik om de stijl te bewerken</a:t>
            </a:r>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modelstijlen te bewerken</a:t>
            </a:r>
          </a:p>
        </p:txBody>
      </p:sp>
      <p:sp>
        <p:nvSpPr>
          <p:cNvPr id="4" name="Tijdelijke aanduiding voor datum 3"/>
          <p:cNvSpPr>
            <a:spLocks noGrp="1"/>
          </p:cNvSpPr>
          <p:nvPr>
            <p:ph type="dt" sz="half" idx="10"/>
          </p:nvPr>
        </p:nvSpPr>
        <p:spPr/>
        <p:txBody>
          <a:bodyPr/>
          <a:lstStyle/>
          <a:p>
            <a:fld id="{D98A2D94-46EB-451F-BC94-E47643E68889}" type="datetime1">
              <a:rPr lang="nl-NL" smtClean="0"/>
              <a:pPr/>
              <a:t>14-04-2023</a:t>
            </a:fld>
            <a:endParaRPr lang="nl-NL"/>
          </a:p>
        </p:txBody>
      </p:sp>
      <p:sp>
        <p:nvSpPr>
          <p:cNvPr id="5" name="Tijdelijke aanduiding voor voettekst 4"/>
          <p:cNvSpPr>
            <a:spLocks noGrp="1"/>
          </p:cNvSpPr>
          <p:nvPr>
            <p:ph type="ftr" sz="quarter" idx="11"/>
          </p:nvPr>
        </p:nvSpPr>
        <p:spPr/>
        <p:txBody>
          <a:bodyPr/>
          <a:lstStyle/>
          <a:p>
            <a:r>
              <a:rPr lang="nl-NL"/>
              <a:t>copyright-de activiteit</a:t>
            </a:r>
          </a:p>
        </p:txBody>
      </p:sp>
      <p:sp>
        <p:nvSpPr>
          <p:cNvPr id="6" name="Tijdelijke aanduiding voor dianummer 5"/>
          <p:cNvSpPr>
            <a:spLocks noGrp="1"/>
          </p:cNvSpPr>
          <p:nvPr>
            <p:ph type="sldNum" sz="quarter" idx="12"/>
          </p:nvPr>
        </p:nvSpPr>
        <p:spPr/>
        <p:txBody>
          <a:bodyPr/>
          <a:lstStyle/>
          <a:p>
            <a:fld id="{75B3B2F2-D6C8-4F2C-964E-5A88512713BB}" type="slidenum">
              <a:rPr lang="nl-NL" smtClean="0"/>
              <a:pPr/>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p:cNvSpPr>
            <a:spLocks noGrp="1"/>
          </p:cNvSpPr>
          <p:nvPr>
            <p:ph type="dt" sz="half" idx="10"/>
          </p:nvPr>
        </p:nvSpPr>
        <p:spPr/>
        <p:txBody>
          <a:bodyPr/>
          <a:lstStyle/>
          <a:p>
            <a:fld id="{5D319085-59CB-425C-ACEF-33BE268C92D7}" type="datetime1">
              <a:rPr lang="nl-NL" smtClean="0"/>
              <a:pPr/>
              <a:t>14-04-2023</a:t>
            </a:fld>
            <a:endParaRPr lang="nl-NL"/>
          </a:p>
        </p:txBody>
      </p:sp>
      <p:sp>
        <p:nvSpPr>
          <p:cNvPr id="6" name="Tijdelijke aanduiding voor voettekst 5"/>
          <p:cNvSpPr>
            <a:spLocks noGrp="1"/>
          </p:cNvSpPr>
          <p:nvPr>
            <p:ph type="ftr" sz="quarter" idx="11"/>
          </p:nvPr>
        </p:nvSpPr>
        <p:spPr/>
        <p:txBody>
          <a:bodyPr/>
          <a:lstStyle/>
          <a:p>
            <a:r>
              <a:rPr lang="nl-NL"/>
              <a:t>copyright-de activiteit</a:t>
            </a:r>
          </a:p>
        </p:txBody>
      </p:sp>
      <p:sp>
        <p:nvSpPr>
          <p:cNvPr id="7" name="Tijdelijke aanduiding voor dianummer 6"/>
          <p:cNvSpPr>
            <a:spLocks noGrp="1"/>
          </p:cNvSpPr>
          <p:nvPr>
            <p:ph type="sldNum" sz="quarter" idx="12"/>
          </p:nvPr>
        </p:nvSpPr>
        <p:spPr/>
        <p:txBody>
          <a:bodyPr/>
          <a:lstStyle/>
          <a:p>
            <a:fld id="{75B3B2F2-D6C8-4F2C-964E-5A88512713BB}" type="slidenum">
              <a:rPr lang="nl-NL" smtClean="0"/>
              <a:pPr/>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Klik om de stijl te bewerken</a:t>
            </a:r>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p:cNvSpPr>
            <a:spLocks noGrp="1"/>
          </p:cNvSpPr>
          <p:nvPr>
            <p:ph type="dt" sz="half" idx="10"/>
          </p:nvPr>
        </p:nvSpPr>
        <p:spPr/>
        <p:txBody>
          <a:bodyPr/>
          <a:lstStyle/>
          <a:p>
            <a:fld id="{B5A6A58A-3CF0-46B7-96BE-2BDBE9584E5B}" type="datetime1">
              <a:rPr lang="nl-NL" smtClean="0"/>
              <a:pPr/>
              <a:t>14-04-2023</a:t>
            </a:fld>
            <a:endParaRPr lang="nl-NL"/>
          </a:p>
        </p:txBody>
      </p:sp>
      <p:sp>
        <p:nvSpPr>
          <p:cNvPr id="8" name="Tijdelijke aanduiding voor voettekst 7"/>
          <p:cNvSpPr>
            <a:spLocks noGrp="1"/>
          </p:cNvSpPr>
          <p:nvPr>
            <p:ph type="ftr" sz="quarter" idx="11"/>
          </p:nvPr>
        </p:nvSpPr>
        <p:spPr/>
        <p:txBody>
          <a:bodyPr/>
          <a:lstStyle/>
          <a:p>
            <a:r>
              <a:rPr lang="nl-NL"/>
              <a:t>copyright-de activiteit</a:t>
            </a:r>
          </a:p>
        </p:txBody>
      </p:sp>
      <p:sp>
        <p:nvSpPr>
          <p:cNvPr id="9" name="Tijdelijke aanduiding voor dianummer 8"/>
          <p:cNvSpPr>
            <a:spLocks noGrp="1"/>
          </p:cNvSpPr>
          <p:nvPr>
            <p:ph type="sldNum" sz="quarter" idx="12"/>
          </p:nvPr>
        </p:nvSpPr>
        <p:spPr/>
        <p:txBody>
          <a:bodyPr/>
          <a:lstStyle/>
          <a:p>
            <a:fld id="{75B3B2F2-D6C8-4F2C-964E-5A88512713BB}" type="slidenum">
              <a:rPr lang="nl-NL" smtClean="0"/>
              <a:pPr/>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datum 2"/>
          <p:cNvSpPr>
            <a:spLocks noGrp="1"/>
          </p:cNvSpPr>
          <p:nvPr>
            <p:ph type="dt" sz="half" idx="10"/>
          </p:nvPr>
        </p:nvSpPr>
        <p:spPr/>
        <p:txBody>
          <a:bodyPr/>
          <a:lstStyle/>
          <a:p>
            <a:fld id="{579D8AB8-A89B-48C6-968D-399F0DA7E2A0}" type="datetime1">
              <a:rPr lang="nl-NL" smtClean="0"/>
              <a:pPr/>
              <a:t>14-04-2023</a:t>
            </a:fld>
            <a:endParaRPr lang="nl-NL"/>
          </a:p>
        </p:txBody>
      </p:sp>
      <p:sp>
        <p:nvSpPr>
          <p:cNvPr id="4" name="Tijdelijke aanduiding voor voettekst 3"/>
          <p:cNvSpPr>
            <a:spLocks noGrp="1"/>
          </p:cNvSpPr>
          <p:nvPr>
            <p:ph type="ftr" sz="quarter" idx="11"/>
          </p:nvPr>
        </p:nvSpPr>
        <p:spPr/>
        <p:txBody>
          <a:bodyPr/>
          <a:lstStyle/>
          <a:p>
            <a:r>
              <a:rPr lang="nl-NL"/>
              <a:t>copyright-de activiteit</a:t>
            </a:r>
          </a:p>
        </p:txBody>
      </p:sp>
      <p:sp>
        <p:nvSpPr>
          <p:cNvPr id="5" name="Tijdelijke aanduiding voor dianummer 4"/>
          <p:cNvSpPr>
            <a:spLocks noGrp="1"/>
          </p:cNvSpPr>
          <p:nvPr>
            <p:ph type="sldNum" sz="quarter" idx="12"/>
          </p:nvPr>
        </p:nvSpPr>
        <p:spPr/>
        <p:txBody>
          <a:bodyPr/>
          <a:lstStyle/>
          <a:p>
            <a:fld id="{75B3B2F2-D6C8-4F2C-964E-5A88512713BB}" type="slidenum">
              <a:rPr lang="nl-NL" smtClean="0"/>
              <a:pPr/>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B55FBA39-9A4F-4E85-95F9-1170F40D71DD}" type="datetime1">
              <a:rPr lang="nl-NL" smtClean="0"/>
              <a:pPr/>
              <a:t>14-04-2023</a:t>
            </a:fld>
            <a:endParaRPr lang="nl-NL"/>
          </a:p>
        </p:txBody>
      </p:sp>
      <p:sp>
        <p:nvSpPr>
          <p:cNvPr id="3" name="Tijdelijke aanduiding voor voettekst 2"/>
          <p:cNvSpPr>
            <a:spLocks noGrp="1"/>
          </p:cNvSpPr>
          <p:nvPr>
            <p:ph type="ftr" sz="quarter" idx="11"/>
          </p:nvPr>
        </p:nvSpPr>
        <p:spPr/>
        <p:txBody>
          <a:bodyPr/>
          <a:lstStyle/>
          <a:p>
            <a:r>
              <a:rPr lang="nl-NL"/>
              <a:t>copyright-de activiteit</a:t>
            </a:r>
          </a:p>
        </p:txBody>
      </p:sp>
      <p:sp>
        <p:nvSpPr>
          <p:cNvPr id="4" name="Tijdelijke aanduiding voor dianummer 3"/>
          <p:cNvSpPr>
            <a:spLocks noGrp="1"/>
          </p:cNvSpPr>
          <p:nvPr>
            <p:ph type="sldNum" sz="quarter" idx="12"/>
          </p:nvPr>
        </p:nvSpPr>
        <p:spPr/>
        <p:txBody>
          <a:bodyPr/>
          <a:lstStyle/>
          <a:p>
            <a:fld id="{75B3B2F2-D6C8-4F2C-964E-5A88512713BB}" type="slidenum">
              <a:rPr lang="nl-NL" smtClean="0"/>
              <a:pPr/>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a:t>Klik om de stijl te bewerken</a:t>
            </a:r>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B72692F8-D88D-4E8F-8B6B-1C1612504393}" type="datetime1">
              <a:rPr lang="nl-NL" smtClean="0"/>
              <a:pPr/>
              <a:t>14-04-2023</a:t>
            </a:fld>
            <a:endParaRPr lang="nl-NL"/>
          </a:p>
        </p:txBody>
      </p:sp>
      <p:sp>
        <p:nvSpPr>
          <p:cNvPr id="6" name="Tijdelijke aanduiding voor voettekst 5"/>
          <p:cNvSpPr>
            <a:spLocks noGrp="1"/>
          </p:cNvSpPr>
          <p:nvPr>
            <p:ph type="ftr" sz="quarter" idx="11"/>
          </p:nvPr>
        </p:nvSpPr>
        <p:spPr/>
        <p:txBody>
          <a:bodyPr/>
          <a:lstStyle/>
          <a:p>
            <a:r>
              <a:rPr lang="nl-NL"/>
              <a:t>copyright-de activiteit</a:t>
            </a:r>
          </a:p>
        </p:txBody>
      </p:sp>
      <p:sp>
        <p:nvSpPr>
          <p:cNvPr id="7" name="Tijdelijke aanduiding voor dianummer 6"/>
          <p:cNvSpPr>
            <a:spLocks noGrp="1"/>
          </p:cNvSpPr>
          <p:nvPr>
            <p:ph type="sldNum" sz="quarter" idx="12"/>
          </p:nvPr>
        </p:nvSpPr>
        <p:spPr/>
        <p:txBody>
          <a:bodyPr/>
          <a:lstStyle/>
          <a:p>
            <a:fld id="{75B3B2F2-D6C8-4F2C-964E-5A88512713BB}" type="slidenum">
              <a:rPr lang="nl-NL" smtClean="0"/>
              <a:pPr/>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a:t>Klik om de stijl te bewerken</a:t>
            </a:r>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9BB6C66C-8F3C-41E6-9226-0E7FE743B019}" type="datetime1">
              <a:rPr lang="nl-NL" smtClean="0"/>
              <a:pPr/>
              <a:t>14-04-2023</a:t>
            </a:fld>
            <a:endParaRPr lang="nl-NL"/>
          </a:p>
        </p:txBody>
      </p:sp>
      <p:sp>
        <p:nvSpPr>
          <p:cNvPr id="6" name="Tijdelijke aanduiding voor voettekst 5"/>
          <p:cNvSpPr>
            <a:spLocks noGrp="1"/>
          </p:cNvSpPr>
          <p:nvPr>
            <p:ph type="ftr" sz="quarter" idx="11"/>
          </p:nvPr>
        </p:nvSpPr>
        <p:spPr/>
        <p:txBody>
          <a:bodyPr/>
          <a:lstStyle/>
          <a:p>
            <a:r>
              <a:rPr lang="nl-NL"/>
              <a:t>copyright-de activiteit</a:t>
            </a:r>
          </a:p>
        </p:txBody>
      </p:sp>
      <p:sp>
        <p:nvSpPr>
          <p:cNvPr id="7" name="Tijdelijke aanduiding voor dianummer 6"/>
          <p:cNvSpPr>
            <a:spLocks noGrp="1"/>
          </p:cNvSpPr>
          <p:nvPr>
            <p:ph type="sldNum" sz="quarter" idx="12"/>
          </p:nvPr>
        </p:nvSpPr>
        <p:spPr/>
        <p:txBody>
          <a:bodyPr/>
          <a:lstStyle/>
          <a:p>
            <a:fld id="{75B3B2F2-D6C8-4F2C-964E-5A88512713BB}" type="slidenum">
              <a:rPr lang="nl-NL" smtClean="0"/>
              <a:pPr/>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a:t>Klik om de stijl te bewerken</a:t>
            </a:r>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88BA02-BE74-41BA-A474-0CA8750AB11D}" type="datetime1">
              <a:rPr lang="nl-NL" smtClean="0"/>
              <a:pPr/>
              <a:t>14-04-2023</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nl-NL"/>
              <a:t>copyright-de activiteit</a:t>
            </a:r>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B3B2F2-D6C8-4F2C-964E-5A88512713BB}" type="slidenum">
              <a:rPr lang="nl-NL" smtClean="0"/>
              <a:pPr/>
              <a:t>‹nr.›</a:t>
            </a:fld>
            <a:endParaRPr lang="nl-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microsoft.com/office/2018/10/relationships/comments" Target="../comments/modernComment_1B3_E0DB8B3B.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microsoft.com/office/2018/10/relationships/comments" Target="../comments/modernComment_1AE_7DA55D6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microsoft.com/office/2018/10/relationships/comments" Target="../comments/modernComment_1B0_6054A7C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eg"/><Relationship Id="rId2" Type="http://schemas.microsoft.com/office/2018/10/relationships/comments" Target="../comments/modernComment_1C3_8445FDB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microsoft.com/office/2018/10/relationships/comments" Target="../comments/modernComment_106_33CA2DAA.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microsoft.com/office/2007/relationships/media" Target="../media/media2.mp4"/><Relationship Id="rId7" Type="http://schemas.openxmlformats.org/officeDocument/2006/relationships/image" Target="../media/image19.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8.png"/><Relationship Id="rId5" Type="http://schemas.openxmlformats.org/officeDocument/2006/relationships/slideLayout" Target="../slideLayouts/slideLayout2.xml"/><Relationship Id="rId4" Type="http://schemas.openxmlformats.org/officeDocument/2006/relationships/video" Target="../media/media2.mp4"/></Relationships>
</file>

<file path=ppt/slides/_rels/slide2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mailto:l.vandermeer@de-activiteit.nl" TargetMode="External"/><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2.xml"/><Relationship Id="rId1" Type="http://schemas.openxmlformats.org/officeDocument/2006/relationships/video" Target="https://www.youtube.com/embed/hbwrwZKebQY?start=1&amp;feature=oembed"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2.xml"/><Relationship Id="rId1" Type="http://schemas.openxmlformats.org/officeDocument/2006/relationships/video" Target="https://www.youtube.com/embed/zaxOUFN3LaI?start=1&amp;feature=oembed" TargetMode="External"/></Relationships>
</file>

<file path=ppt/slides/_rels/slide7.xml.rels><?xml version="1.0" encoding="UTF-8" standalone="yes"?>
<Relationships xmlns="http://schemas.openxmlformats.org/package/2006/relationships"><Relationship Id="rId2" Type="http://schemas.microsoft.com/office/2018/10/relationships/comments" Target="../comments/modernComment_1AB_890E5F4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www.ogo-academie.nl/documenten/oers_signatuur.pdf" TargetMode="External"/><Relationship Id="rId2" Type="http://schemas.microsoft.com/office/2018/10/relationships/comments" Target="../comments/modernComment_1AC_626CB97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85800" y="1484785"/>
            <a:ext cx="7772400" cy="2115666"/>
          </a:xfrm>
        </p:spPr>
        <p:style>
          <a:lnRef idx="3">
            <a:schemeClr val="lt1"/>
          </a:lnRef>
          <a:fillRef idx="1">
            <a:schemeClr val="accent5"/>
          </a:fillRef>
          <a:effectRef idx="1">
            <a:schemeClr val="accent5"/>
          </a:effectRef>
          <a:fontRef idx="minor">
            <a:schemeClr val="lt1"/>
          </a:fontRef>
        </p:style>
        <p:txBody>
          <a:bodyPr>
            <a:normAutofit fontScale="90000"/>
          </a:bodyPr>
          <a:lstStyle/>
          <a:p>
            <a:r>
              <a:rPr lang="nl-NL" dirty="0">
                <a:latin typeface="Calibri" pitchFamily="34" charset="0"/>
              </a:rPr>
              <a:t>Startblokken van Basisontwikkeling </a:t>
            </a:r>
            <a:br>
              <a:rPr lang="nl-NL" dirty="0">
                <a:latin typeface="Calibri" pitchFamily="34" charset="0"/>
              </a:rPr>
            </a:br>
            <a:r>
              <a:rPr lang="nl-NL" dirty="0">
                <a:latin typeface="Calibri" pitchFamily="34" charset="0"/>
              </a:rPr>
              <a:t>de trainers opleiding leergang</a:t>
            </a:r>
            <a:br>
              <a:rPr lang="nl-NL" dirty="0">
                <a:latin typeface="Calibri" pitchFamily="34" charset="0"/>
              </a:rPr>
            </a:br>
            <a:r>
              <a:rPr lang="nl-NL" dirty="0">
                <a:latin typeface="Calibri" pitchFamily="34" charset="0"/>
              </a:rPr>
              <a:t> 2022-2023</a:t>
            </a:r>
          </a:p>
        </p:txBody>
      </p:sp>
      <p:sp>
        <p:nvSpPr>
          <p:cNvPr id="3" name="Ondertitel 2"/>
          <p:cNvSpPr>
            <a:spLocks noGrp="1"/>
          </p:cNvSpPr>
          <p:nvPr>
            <p:ph type="subTitle" idx="1"/>
          </p:nvPr>
        </p:nvSpPr>
        <p:spPr>
          <a:xfrm>
            <a:off x="1259632" y="3140968"/>
            <a:ext cx="6400800" cy="1600200"/>
          </a:xfrm>
        </p:spPr>
        <p:txBody>
          <a:bodyPr>
            <a:normAutofit/>
          </a:bodyPr>
          <a:lstStyle/>
          <a:p>
            <a:pPr fontAlgn="auto">
              <a:spcBef>
                <a:spcPts val="580"/>
              </a:spcBef>
              <a:spcAft>
                <a:spcPts val="0"/>
              </a:spcAft>
              <a:buFont typeface="Wingdings 2"/>
              <a:buNone/>
              <a:defRPr/>
            </a:pPr>
            <a:endParaRPr lang="nl-NL" sz="2200" dirty="0">
              <a:latin typeface="Calibri" pitchFamily="34" charset="0"/>
            </a:endParaRPr>
          </a:p>
          <a:p>
            <a:pPr fontAlgn="auto">
              <a:spcBef>
                <a:spcPts val="580"/>
              </a:spcBef>
              <a:spcAft>
                <a:spcPts val="0"/>
              </a:spcAft>
              <a:buFont typeface="Wingdings 2"/>
              <a:buNone/>
              <a:defRPr/>
            </a:pPr>
            <a:r>
              <a:rPr lang="nl-NL" sz="2000" b="1" dirty="0">
                <a:latin typeface="Calibri" pitchFamily="34" charset="0"/>
              </a:rPr>
              <a:t>Landelijk Centrum </a:t>
            </a:r>
          </a:p>
          <a:p>
            <a:pPr fontAlgn="auto">
              <a:spcBef>
                <a:spcPts val="580"/>
              </a:spcBef>
              <a:spcAft>
                <a:spcPts val="0"/>
              </a:spcAft>
              <a:buFont typeface="Wingdings 2"/>
              <a:buNone/>
              <a:defRPr/>
            </a:pPr>
            <a:r>
              <a:rPr lang="nl-NL" sz="2000" b="1" dirty="0">
                <a:latin typeface="Calibri" pitchFamily="34" charset="0"/>
              </a:rPr>
              <a:t>voor Ontwikkelingsgericht Onderwijs</a:t>
            </a:r>
            <a:endParaRPr lang="nl-NL" sz="2000" dirty="0">
              <a:latin typeface="Calibri" pitchFamily="34" charset="0"/>
            </a:endParaRPr>
          </a:p>
          <a:p>
            <a:pPr fontAlgn="auto">
              <a:spcBef>
                <a:spcPts val="580"/>
              </a:spcBef>
              <a:spcAft>
                <a:spcPts val="0"/>
              </a:spcAft>
              <a:buFont typeface="Wingdings 2"/>
              <a:buNone/>
              <a:defRPr/>
            </a:pPr>
            <a:r>
              <a:rPr lang="nl-NL" sz="2000" b="1" dirty="0" err="1">
                <a:latin typeface="Calibri" pitchFamily="34" charset="0"/>
              </a:rPr>
              <a:t>www.de-activiteit.nl</a:t>
            </a:r>
            <a:endParaRPr lang="nl-NL" sz="2000" dirty="0">
              <a:latin typeface="Calibri" pitchFamily="34" charset="0"/>
            </a:endParaRPr>
          </a:p>
          <a:p>
            <a:pPr fontAlgn="auto">
              <a:spcBef>
                <a:spcPts val="580"/>
              </a:spcBef>
              <a:spcAft>
                <a:spcPts val="0"/>
              </a:spcAft>
              <a:buFont typeface="Wingdings 2"/>
              <a:buNone/>
              <a:defRPr/>
            </a:pPr>
            <a:endParaRPr lang="nl-NL" dirty="0"/>
          </a:p>
        </p:txBody>
      </p:sp>
      <p:pic>
        <p:nvPicPr>
          <p:cNvPr id="5" name="Afbeelding 4"/>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707904" y="4869160"/>
            <a:ext cx="1609725" cy="130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jdelijke aanduiding voor voettekst 5"/>
          <p:cNvSpPr>
            <a:spLocks noGrp="1"/>
          </p:cNvSpPr>
          <p:nvPr>
            <p:ph type="ftr" sz="quarter" idx="11"/>
          </p:nvPr>
        </p:nvSpPr>
        <p:spPr/>
        <p:txBody>
          <a:bodyPr/>
          <a:lstStyle/>
          <a:p>
            <a:pPr>
              <a:defRPr/>
            </a:pPr>
            <a:r>
              <a:rPr lang="nl-NL"/>
              <a:t>copyright-de activiteit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rmAutofit/>
          </a:bodyPr>
          <a:lstStyle/>
          <a:p>
            <a:endParaRPr lang="nl-NL" dirty="0"/>
          </a:p>
        </p:txBody>
      </p:sp>
      <p:sp>
        <p:nvSpPr>
          <p:cNvPr id="7" name="Tijdelijke aanduiding voor inhoud 6"/>
          <p:cNvSpPr>
            <a:spLocks noGrp="1"/>
          </p:cNvSpPr>
          <p:nvPr>
            <p:ph sz="half" idx="1"/>
          </p:nvPr>
        </p:nvSpPr>
        <p:spPr/>
        <p:txBody>
          <a:bodyPr/>
          <a:lstStyle/>
          <a:p>
            <a:pPr>
              <a:buNone/>
            </a:pPr>
            <a:r>
              <a:rPr lang="nl-NL" dirty="0"/>
              <a:t>	Wat heb je de afgelopen periode gedaan als aankomend trainer Startblokken?</a:t>
            </a:r>
          </a:p>
          <a:p>
            <a:pPr>
              <a:buNone/>
            </a:pPr>
            <a:endParaRPr lang="nl-NL" dirty="0"/>
          </a:p>
          <a:p>
            <a:pPr>
              <a:buNone/>
            </a:pPr>
            <a:r>
              <a:rPr lang="nl-NL" dirty="0"/>
              <a:t>	</a:t>
            </a:r>
          </a:p>
          <a:p>
            <a:pPr>
              <a:buNone/>
            </a:pPr>
            <a:endParaRPr lang="nl-NL" dirty="0"/>
          </a:p>
        </p:txBody>
      </p:sp>
      <p:sp>
        <p:nvSpPr>
          <p:cNvPr id="5" name="Tijdelijke aanduiding voor voettekst 4"/>
          <p:cNvSpPr>
            <a:spLocks noGrp="1"/>
          </p:cNvSpPr>
          <p:nvPr>
            <p:ph type="ftr" sz="quarter" idx="11"/>
          </p:nvPr>
        </p:nvSpPr>
        <p:spPr/>
        <p:txBody>
          <a:bodyPr/>
          <a:lstStyle/>
          <a:p>
            <a:r>
              <a:rPr lang="nl-NL"/>
              <a:t>copyright-de activiteit</a:t>
            </a:r>
          </a:p>
        </p:txBody>
      </p:sp>
      <p:pic>
        <p:nvPicPr>
          <p:cNvPr id="8" name="Tijdelijke aanduiding voor inhoud 5" descr="9D001065-9549-4FE4-A6FF-C967D0299062.JPG"/>
          <p:cNvPicPr>
            <a:picLocks noGrp="1" noChangeAspect="1"/>
          </p:cNvPicPr>
          <p:nvPr>
            <p:ph sz="half" idx="2"/>
          </p:nvPr>
        </p:nvPicPr>
        <p:blipFill>
          <a:blip r:embed="rId3" cstate="print"/>
          <a:stretch>
            <a:fillRect/>
          </a:stretch>
        </p:blipFill>
        <p:spPr>
          <a:xfrm>
            <a:off x="5065309" y="1600200"/>
            <a:ext cx="3204382" cy="4525963"/>
          </a:xfr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a:t>Stand van zaken opmaken met Startblokkenportfolio</a:t>
            </a:r>
          </a:p>
        </p:txBody>
      </p:sp>
      <p:sp>
        <p:nvSpPr>
          <p:cNvPr id="3" name="Tijdelijke aanduiding voor inhoud 2"/>
          <p:cNvSpPr>
            <a:spLocks noGrp="1"/>
          </p:cNvSpPr>
          <p:nvPr>
            <p:ph idx="1"/>
          </p:nvPr>
        </p:nvSpPr>
        <p:spPr/>
        <p:txBody>
          <a:bodyPr>
            <a:normAutofit lnSpcReduction="10000"/>
          </a:bodyPr>
          <a:lstStyle/>
          <a:p>
            <a:pPr marL="0" indent="0">
              <a:buNone/>
            </a:pPr>
            <a:endParaRPr lang="nl-NL" dirty="0"/>
          </a:p>
          <a:p>
            <a:pPr marL="0" indent="0">
              <a:buNone/>
            </a:pPr>
            <a:r>
              <a:rPr lang="nl-NL" dirty="0"/>
              <a:t>Hoe heb je het aangepakt</a:t>
            </a:r>
          </a:p>
          <a:p>
            <a:pPr marL="0" indent="0">
              <a:buNone/>
            </a:pPr>
            <a:endParaRPr lang="nl-NL" dirty="0"/>
          </a:p>
          <a:p>
            <a:pPr marL="0" indent="0">
              <a:buNone/>
            </a:pPr>
            <a:r>
              <a:rPr lang="nl-NL" dirty="0"/>
              <a:t>Waar ben je achter gekomen</a:t>
            </a:r>
          </a:p>
          <a:p>
            <a:pPr marL="0" indent="0">
              <a:buNone/>
            </a:pPr>
            <a:endParaRPr lang="nl-NL" dirty="0"/>
          </a:p>
          <a:p>
            <a:pPr marL="0" indent="0">
              <a:buNone/>
            </a:pPr>
            <a:r>
              <a:rPr lang="nl-NL" dirty="0"/>
              <a:t>Wat is nu het vervolg</a:t>
            </a:r>
          </a:p>
          <a:p>
            <a:pPr marL="0" indent="0">
              <a:buNone/>
            </a:pPr>
            <a:endParaRPr lang="nl-NL" dirty="0"/>
          </a:p>
          <a:p>
            <a:pPr marL="0" indent="0">
              <a:buNone/>
            </a:pPr>
            <a:r>
              <a:rPr lang="nl-NL" dirty="0"/>
              <a:t>Wat vraag je je af</a:t>
            </a:r>
          </a:p>
        </p:txBody>
      </p:sp>
      <p:sp>
        <p:nvSpPr>
          <p:cNvPr id="4" name="Tijdelijke aanduiding voor voettekst 3"/>
          <p:cNvSpPr>
            <a:spLocks noGrp="1"/>
          </p:cNvSpPr>
          <p:nvPr>
            <p:ph type="ftr" sz="quarter" idx="11"/>
          </p:nvPr>
        </p:nvSpPr>
        <p:spPr/>
        <p:txBody>
          <a:bodyPr/>
          <a:lstStyle/>
          <a:p>
            <a:r>
              <a:rPr lang="nl-NL"/>
              <a:t>copyright-de activiteit</a:t>
            </a:r>
          </a:p>
        </p:txBody>
      </p:sp>
    </p:spTree>
    <p:extLst>
      <p:ext uri="{BB962C8B-B14F-4D97-AF65-F5344CB8AC3E}">
        <p14:creationId xmlns:p14="http://schemas.microsoft.com/office/powerpoint/2010/main" val="12643388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B6C5EF-A3C9-4994-B12F-0792D666E519}"/>
              </a:ext>
            </a:extLst>
          </p:cNvPr>
          <p:cNvSpPr>
            <a:spLocks noGrp="1"/>
          </p:cNvSpPr>
          <p:nvPr>
            <p:ph type="title"/>
          </p:nvPr>
        </p:nvSpPr>
        <p:spPr/>
        <p:txBody>
          <a:bodyPr/>
          <a:lstStyle/>
          <a:p>
            <a:r>
              <a:rPr lang="nl-NL" dirty="0"/>
              <a:t>Pauze</a:t>
            </a:r>
          </a:p>
        </p:txBody>
      </p:sp>
      <p:sp>
        <p:nvSpPr>
          <p:cNvPr id="4" name="Tijdelijke aanduiding voor voettekst 3">
            <a:extLst>
              <a:ext uri="{FF2B5EF4-FFF2-40B4-BE49-F238E27FC236}">
                <a16:creationId xmlns:a16="http://schemas.microsoft.com/office/drawing/2014/main" id="{CB723746-8952-4CD5-B861-712910DEEE39}"/>
              </a:ext>
            </a:extLst>
          </p:cNvPr>
          <p:cNvSpPr>
            <a:spLocks noGrp="1"/>
          </p:cNvSpPr>
          <p:nvPr>
            <p:ph type="ftr" sz="quarter" idx="11"/>
          </p:nvPr>
        </p:nvSpPr>
        <p:spPr/>
        <p:txBody>
          <a:bodyPr/>
          <a:lstStyle/>
          <a:p>
            <a:pPr>
              <a:defRPr/>
            </a:pPr>
            <a:r>
              <a:rPr lang="nl-NL"/>
              <a:t>©- De Activiteit </a:t>
            </a:r>
          </a:p>
        </p:txBody>
      </p:sp>
      <p:pic>
        <p:nvPicPr>
          <p:cNvPr id="5" name="Tijdelijke aanduiding voor inhoud 4">
            <a:extLst>
              <a:ext uri="{FF2B5EF4-FFF2-40B4-BE49-F238E27FC236}">
                <a16:creationId xmlns:a16="http://schemas.microsoft.com/office/drawing/2014/main" id="{2F2D7BEB-5C5F-4585-9EEF-A050FBCD2FC9}"/>
              </a:ext>
            </a:extLst>
          </p:cNvPr>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1693718" y="1706029"/>
            <a:ext cx="5756564" cy="4314305"/>
          </a:xfrm>
          <a:prstGeom prst="rect">
            <a:avLst/>
          </a:prstGeom>
        </p:spPr>
      </p:pic>
    </p:spTree>
    <p:extLst>
      <p:ext uri="{BB962C8B-B14F-4D97-AF65-F5344CB8AC3E}">
        <p14:creationId xmlns:p14="http://schemas.microsoft.com/office/powerpoint/2010/main" val="29829530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94C28F1-A4AE-455B-AA4F-FCF4B68D53B4}"/>
              </a:ext>
            </a:extLst>
          </p:cNvPr>
          <p:cNvSpPr>
            <a:spLocks noGrp="1"/>
          </p:cNvSpPr>
          <p:nvPr>
            <p:ph type="title"/>
          </p:nvPr>
        </p:nvSpPr>
        <p:spPr/>
        <p:txBody>
          <a:bodyPr/>
          <a:lstStyle/>
          <a:p>
            <a:endParaRPr lang="nl-NL" dirty="0"/>
          </a:p>
        </p:txBody>
      </p:sp>
      <p:pic>
        <p:nvPicPr>
          <p:cNvPr id="6" name="Tijdelijke aanduiding voor inhoud 5">
            <a:extLst>
              <a:ext uri="{FF2B5EF4-FFF2-40B4-BE49-F238E27FC236}">
                <a16:creationId xmlns:a16="http://schemas.microsoft.com/office/drawing/2014/main" id="{42448ABE-6DB5-4230-A5A4-4151A360F0B5}"/>
              </a:ext>
            </a:extLst>
          </p:cNvPr>
          <p:cNvPicPr>
            <a:picLocks noGrp="1" noChangeAspect="1"/>
          </p:cNvPicPr>
          <p:nvPr>
            <p:ph idx="1"/>
          </p:nvPr>
        </p:nvPicPr>
        <p:blipFill rotWithShape="1">
          <a:blip r:embed="rId3"/>
          <a:srcRect l="9908" t="18133" r="28043" b="33197"/>
          <a:stretch/>
        </p:blipFill>
        <p:spPr>
          <a:xfrm>
            <a:off x="0" y="2323902"/>
            <a:ext cx="8941513" cy="4032448"/>
          </a:xfrm>
        </p:spPr>
      </p:pic>
      <p:sp>
        <p:nvSpPr>
          <p:cNvPr id="4" name="Tijdelijke aanduiding voor voettekst 3">
            <a:extLst>
              <a:ext uri="{FF2B5EF4-FFF2-40B4-BE49-F238E27FC236}">
                <a16:creationId xmlns:a16="http://schemas.microsoft.com/office/drawing/2014/main" id="{B5494C77-2E29-4280-B157-44D524A2F943}"/>
              </a:ext>
            </a:extLst>
          </p:cNvPr>
          <p:cNvSpPr>
            <a:spLocks noGrp="1"/>
          </p:cNvSpPr>
          <p:nvPr>
            <p:ph type="ftr" sz="quarter" idx="11"/>
          </p:nvPr>
        </p:nvSpPr>
        <p:spPr/>
        <p:txBody>
          <a:bodyPr/>
          <a:lstStyle/>
          <a:p>
            <a:r>
              <a:rPr lang="nl-NL"/>
              <a:t>copyright-de activiteit</a:t>
            </a:r>
          </a:p>
        </p:txBody>
      </p:sp>
      <p:pic>
        <p:nvPicPr>
          <p:cNvPr id="8" name="Afbeelding 7">
            <a:extLst>
              <a:ext uri="{FF2B5EF4-FFF2-40B4-BE49-F238E27FC236}">
                <a16:creationId xmlns:a16="http://schemas.microsoft.com/office/drawing/2014/main" id="{CE432D49-563A-41C1-8310-674036E4E761}"/>
              </a:ext>
            </a:extLst>
          </p:cNvPr>
          <p:cNvPicPr>
            <a:picLocks noChangeAspect="1"/>
          </p:cNvPicPr>
          <p:nvPr/>
        </p:nvPicPr>
        <p:blipFill rotWithShape="1">
          <a:blip r:embed="rId4"/>
          <a:srcRect t="44750" r="5000" b="11937"/>
          <a:stretch/>
        </p:blipFill>
        <p:spPr>
          <a:xfrm>
            <a:off x="228600" y="117518"/>
            <a:ext cx="8686800" cy="2087346"/>
          </a:xfrm>
          <a:prstGeom prst="rect">
            <a:avLst/>
          </a:prstGeom>
        </p:spPr>
      </p:pic>
    </p:spTree>
    <p:extLst>
      <p:ext uri="{BB962C8B-B14F-4D97-AF65-F5344CB8AC3E}">
        <p14:creationId xmlns:p14="http://schemas.microsoft.com/office/powerpoint/2010/main" val="24576545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br>
              <a:rPr lang="nl-NL" dirty="0"/>
            </a:br>
            <a:r>
              <a:rPr lang="nl-NL" dirty="0"/>
              <a:t>Oriëntatietraject Startblokken</a:t>
            </a:r>
            <a:br>
              <a:rPr lang="nl-NL" dirty="0"/>
            </a:br>
            <a:r>
              <a:rPr lang="nl-NL" sz="1800" dirty="0"/>
              <a:t>blz. 35-38 Toolkit voor de invoering van Startblokken en Basisontwikkeling</a:t>
            </a:r>
            <a:br>
              <a:rPr lang="nl-NL" dirty="0"/>
            </a:br>
            <a:endParaRPr lang="nl-NL" dirty="0"/>
          </a:p>
        </p:txBody>
      </p:sp>
      <p:sp>
        <p:nvSpPr>
          <p:cNvPr id="3" name="Tijdelijke aanduiding voor inhoud 2"/>
          <p:cNvSpPr>
            <a:spLocks noGrp="1"/>
          </p:cNvSpPr>
          <p:nvPr>
            <p:ph idx="1"/>
          </p:nvPr>
        </p:nvSpPr>
        <p:spPr/>
        <p:txBody>
          <a:bodyPr>
            <a:normAutofit/>
          </a:bodyPr>
          <a:lstStyle/>
          <a:p>
            <a:pPr marL="0" indent="0" algn="l">
              <a:buNone/>
            </a:pPr>
            <a:endParaRPr lang="nl-NL" sz="1800" b="0" i="0" u="none" strike="noStrike" baseline="0" dirty="0">
              <a:latin typeface="Calibri" panose="020F0502020204030204" pitchFamily="34" charset="0"/>
            </a:endParaRPr>
          </a:p>
          <a:p>
            <a:pPr marL="0" indent="0" algn="l">
              <a:buNone/>
            </a:pPr>
            <a:r>
              <a:rPr lang="nl-NL" sz="1600" b="0" i="0" u="none" strike="noStrike" baseline="0" dirty="0">
                <a:latin typeface="Calibri" panose="020F0502020204030204" pitchFamily="34" charset="0"/>
              </a:rPr>
              <a:t>Oriëntatie op de uitgangspunten van Startblokken en Basisontwikkeling kan op vele</a:t>
            </a:r>
          </a:p>
          <a:p>
            <a:pPr marL="0" indent="0" algn="l">
              <a:buNone/>
            </a:pPr>
            <a:r>
              <a:rPr lang="nl-NL" sz="1600" b="0" i="0" u="none" strike="noStrike" baseline="0" dirty="0">
                <a:latin typeface="Calibri" panose="020F0502020204030204" pitchFamily="34" charset="0"/>
              </a:rPr>
              <a:t>manieren. Door te lezen, met anderen in gesprek te gaan of een goede cursus te</a:t>
            </a:r>
          </a:p>
          <a:p>
            <a:pPr marL="0" indent="0" algn="l">
              <a:buNone/>
            </a:pPr>
            <a:r>
              <a:rPr lang="nl-NL" sz="1600" b="0" i="0" u="none" strike="noStrike" baseline="0" dirty="0">
                <a:latin typeface="Calibri" panose="020F0502020204030204" pitchFamily="34" charset="0"/>
              </a:rPr>
              <a:t>volgen krijg je een beeld van Startblokken en Basisontwikkeling en vooral wat dit</a:t>
            </a:r>
          </a:p>
          <a:p>
            <a:pPr marL="0" indent="0" algn="l">
              <a:buNone/>
            </a:pPr>
            <a:r>
              <a:rPr lang="nl-NL" sz="1600" b="0" i="0" u="none" strike="noStrike" baseline="0" dirty="0">
                <a:latin typeface="Calibri" panose="020F0502020204030204" pitchFamily="34" charset="0"/>
              </a:rPr>
              <a:t>concept zou kunnen betekenen voor jouw eigen praktijk en handelen. Het spiegelen</a:t>
            </a:r>
          </a:p>
          <a:p>
            <a:pPr marL="0" indent="0" algn="l">
              <a:buNone/>
            </a:pPr>
            <a:r>
              <a:rPr lang="nl-NL" sz="1600" b="0" i="0" u="none" strike="noStrike" baseline="0" dirty="0">
                <a:latin typeface="Calibri" panose="020F0502020204030204" pitchFamily="34" charset="0"/>
              </a:rPr>
              <a:t>van de eigen praktijk aan de uitgangspunten van het concept helpt om helder te</a:t>
            </a:r>
          </a:p>
          <a:p>
            <a:pPr marL="0" indent="0" algn="l">
              <a:buNone/>
            </a:pPr>
            <a:r>
              <a:rPr lang="nl-NL" sz="1600" b="0" i="0" u="none" strike="noStrike" baseline="0" dirty="0">
                <a:latin typeface="Calibri" panose="020F0502020204030204" pitchFamily="34" charset="0"/>
              </a:rPr>
              <a:t>krijgen wat al aanwezig is en wat er nog te ontwikkelen valt. We beginnen klein met</a:t>
            </a:r>
          </a:p>
          <a:p>
            <a:pPr marL="0" indent="0" algn="l">
              <a:buNone/>
            </a:pPr>
            <a:r>
              <a:rPr lang="nl-NL" sz="1600" b="0" i="0" u="none" strike="noStrike" baseline="0" dirty="0">
                <a:latin typeface="Calibri" panose="020F0502020204030204" pitchFamily="34" charset="0"/>
              </a:rPr>
              <a:t>het uitvoeren in de praktijk: een korte activiteit plannen, uitvoeren in de eigen</a:t>
            </a:r>
          </a:p>
          <a:p>
            <a:pPr marL="0" indent="0" algn="l">
              <a:buNone/>
            </a:pPr>
            <a:r>
              <a:rPr lang="nl-NL" sz="1600" b="0" i="0" u="none" strike="noStrike" baseline="0" dirty="0">
                <a:latin typeface="Calibri" panose="020F0502020204030204" pitchFamily="34" charset="0"/>
              </a:rPr>
              <a:t>groep en daarop terugkijken, vaak met behulp van video. Wat heb ik gedaan tijdens</a:t>
            </a:r>
          </a:p>
          <a:p>
            <a:pPr marL="0" indent="0" algn="l">
              <a:buNone/>
            </a:pPr>
            <a:r>
              <a:rPr lang="nl-NL" sz="1600" b="0" i="0" u="none" strike="noStrike" baseline="0" dirty="0">
                <a:latin typeface="Calibri" panose="020F0502020204030204" pitchFamily="34" charset="0"/>
              </a:rPr>
              <a:t>de activiteit? Hoe reageerden kinderen daarop? Wat zou ik volgende keer anders</a:t>
            </a:r>
          </a:p>
          <a:p>
            <a:pPr marL="0" indent="0" algn="l">
              <a:buNone/>
            </a:pPr>
            <a:r>
              <a:rPr lang="nl-NL" sz="1600" b="0" i="0" u="none" strike="noStrike" baseline="0" dirty="0">
                <a:latin typeface="Calibri" panose="020F0502020204030204" pitchFamily="34" charset="0"/>
              </a:rPr>
              <a:t>willen doen? De oriëntatie is een belangrijke fase: als hier niet de tijd voor wordt</a:t>
            </a:r>
          </a:p>
          <a:p>
            <a:pPr marL="0" indent="0" algn="l">
              <a:buNone/>
            </a:pPr>
            <a:r>
              <a:rPr lang="nl-NL" sz="1600" b="0" i="0" u="none" strike="noStrike" baseline="0" dirty="0">
                <a:latin typeface="Calibri" panose="020F0502020204030204" pitchFamily="34" charset="0"/>
              </a:rPr>
              <a:t>genomen zal de invoering geen succes worden, omdat de professionals niet goed</a:t>
            </a:r>
          </a:p>
          <a:p>
            <a:pPr marL="0" indent="0" algn="l">
              <a:buNone/>
            </a:pPr>
            <a:r>
              <a:rPr lang="nl-NL" sz="1600" b="0" i="0" u="none" strike="noStrike" baseline="0" dirty="0">
                <a:latin typeface="Calibri" panose="020F0502020204030204" pitchFamily="34" charset="0"/>
              </a:rPr>
              <a:t>weten wat er van ze verwacht wordt.</a:t>
            </a:r>
            <a:endParaRPr lang="nl-NL" sz="1600" dirty="0"/>
          </a:p>
        </p:txBody>
      </p:sp>
      <p:sp>
        <p:nvSpPr>
          <p:cNvPr id="4" name="Tijdelijke aanduiding voor voettekst 3"/>
          <p:cNvSpPr>
            <a:spLocks noGrp="1"/>
          </p:cNvSpPr>
          <p:nvPr>
            <p:ph type="ftr" sz="quarter" idx="11"/>
          </p:nvPr>
        </p:nvSpPr>
        <p:spPr/>
        <p:txBody>
          <a:bodyPr/>
          <a:lstStyle/>
          <a:p>
            <a:r>
              <a:rPr lang="nl-NL"/>
              <a:t>copyright-de activiteit</a:t>
            </a:r>
          </a:p>
        </p:txBody>
      </p:sp>
      <p:pic>
        <p:nvPicPr>
          <p:cNvPr id="6" name="Afbeelding 5">
            <a:extLst>
              <a:ext uri="{FF2B5EF4-FFF2-40B4-BE49-F238E27FC236}">
                <a16:creationId xmlns:a16="http://schemas.microsoft.com/office/drawing/2014/main" id="{52A24275-DD9A-4AF2-987E-9609F6B5C857}"/>
              </a:ext>
            </a:extLst>
          </p:cNvPr>
          <p:cNvPicPr>
            <a:picLocks noChangeAspect="1"/>
          </p:cNvPicPr>
          <p:nvPr/>
        </p:nvPicPr>
        <p:blipFill rotWithShape="1">
          <a:blip r:embed="rId3"/>
          <a:srcRect l="10626" t="47375" r="35825" b="14563"/>
          <a:stretch/>
        </p:blipFill>
        <p:spPr>
          <a:xfrm>
            <a:off x="448852" y="1988840"/>
            <a:ext cx="8137586" cy="3470441"/>
          </a:xfrm>
          <a:prstGeom prst="rect">
            <a:avLst/>
          </a:prstGeom>
        </p:spPr>
      </p:pic>
    </p:spTree>
    <p:extLst>
      <p:ext uri="{BB962C8B-B14F-4D97-AF65-F5344CB8AC3E}">
        <p14:creationId xmlns:p14="http://schemas.microsoft.com/office/powerpoint/2010/main" val="3772484411"/>
      </p:ext>
    </p:extLst>
  </p:cSld>
  <p:clrMapOvr>
    <a:masterClrMapping/>
  </p:clrMapOvr>
  <p:extLst>
    <p:ext uri="{6950BFC3-D8DA-4A85-94F7-54DA5524770B}">
      <p188:commentRel xmlns:p188="http://schemas.microsoft.com/office/powerpoint/2018/8/main" r:id="rId2"/>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a:t>Kenmerken van een oriëntatietraject</a:t>
            </a:r>
          </a:p>
        </p:txBody>
      </p:sp>
      <p:pic>
        <p:nvPicPr>
          <p:cNvPr id="6" name="Tijdelijke aanduiding voor inhoud 5">
            <a:extLst>
              <a:ext uri="{FF2B5EF4-FFF2-40B4-BE49-F238E27FC236}">
                <a16:creationId xmlns:a16="http://schemas.microsoft.com/office/drawing/2014/main" id="{BC918509-B21F-4ACC-8860-D14C403BD241}"/>
              </a:ext>
            </a:extLst>
          </p:cNvPr>
          <p:cNvPicPr>
            <a:picLocks noGrp="1" noChangeAspect="1"/>
          </p:cNvPicPr>
          <p:nvPr>
            <p:ph idx="1"/>
          </p:nvPr>
        </p:nvPicPr>
        <p:blipFill rotWithShape="1">
          <a:blip r:embed="rId3"/>
          <a:srcRect l="27090" t="29270" r="27089" b="16637"/>
          <a:stretch/>
        </p:blipFill>
        <p:spPr>
          <a:xfrm>
            <a:off x="899592" y="1417638"/>
            <a:ext cx="6912767" cy="4896542"/>
          </a:xfrm>
        </p:spPr>
      </p:pic>
      <p:sp>
        <p:nvSpPr>
          <p:cNvPr id="4" name="Tijdelijke aanduiding voor voettekst 3"/>
          <p:cNvSpPr>
            <a:spLocks noGrp="1"/>
          </p:cNvSpPr>
          <p:nvPr>
            <p:ph type="ftr" sz="quarter" idx="11"/>
          </p:nvPr>
        </p:nvSpPr>
        <p:spPr/>
        <p:txBody>
          <a:bodyPr/>
          <a:lstStyle/>
          <a:p>
            <a:r>
              <a:rPr lang="nl-NL"/>
              <a:t>copyright-de activiteit</a:t>
            </a:r>
          </a:p>
        </p:txBody>
      </p:sp>
    </p:spTree>
    <p:extLst>
      <p:ext uri="{BB962C8B-B14F-4D97-AF65-F5344CB8AC3E}">
        <p14:creationId xmlns:p14="http://schemas.microsoft.com/office/powerpoint/2010/main" val="2107989353"/>
      </p:ext>
    </p:extLst>
  </p:cSld>
  <p:clrMapOvr>
    <a:masterClrMapping/>
  </p:clrMapOvr>
  <p:extLst>
    <p:ext uri="{6950BFC3-D8DA-4A85-94F7-54DA5524770B}">
      <p188:commentRel xmlns:p188="http://schemas.microsoft.com/office/powerpoint/2018/8/main" r:id="rId2"/>
    </p:ext>
  </p:extLs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Bewijsstukken voor het portfolio</a:t>
            </a:r>
          </a:p>
        </p:txBody>
      </p:sp>
      <p:sp>
        <p:nvSpPr>
          <p:cNvPr id="3" name="Tijdelijke aanduiding voor inhoud 2"/>
          <p:cNvSpPr>
            <a:spLocks noGrp="1"/>
          </p:cNvSpPr>
          <p:nvPr>
            <p:ph idx="1"/>
          </p:nvPr>
        </p:nvSpPr>
        <p:spPr/>
        <p:txBody>
          <a:bodyPr/>
          <a:lstStyle/>
          <a:p>
            <a:pPr marL="0" indent="0">
              <a:buNone/>
            </a:pPr>
            <a:endParaRPr lang="nl-NL" dirty="0"/>
          </a:p>
          <a:p>
            <a:pPr marL="0" indent="0">
              <a:buNone/>
            </a:pPr>
            <a:r>
              <a:rPr lang="nl-NL" dirty="0"/>
              <a:t>Met elkaar in gesprek…</a:t>
            </a:r>
          </a:p>
          <a:p>
            <a:pPr marL="0" indent="0">
              <a:buNone/>
            </a:pPr>
            <a:endParaRPr lang="nl-NL" dirty="0"/>
          </a:p>
          <a:p>
            <a:pPr marL="0" indent="0">
              <a:buNone/>
            </a:pPr>
            <a:endParaRPr lang="nl-NL" dirty="0"/>
          </a:p>
          <a:p>
            <a:pPr marL="0" indent="0">
              <a:buNone/>
            </a:pPr>
            <a:r>
              <a:rPr lang="nl-NL" dirty="0"/>
              <a:t>Actiepunten lijstje</a:t>
            </a:r>
          </a:p>
        </p:txBody>
      </p:sp>
      <p:sp>
        <p:nvSpPr>
          <p:cNvPr id="4" name="Tijdelijke aanduiding voor voettekst 3"/>
          <p:cNvSpPr>
            <a:spLocks noGrp="1"/>
          </p:cNvSpPr>
          <p:nvPr>
            <p:ph type="ftr" sz="quarter" idx="11"/>
          </p:nvPr>
        </p:nvSpPr>
        <p:spPr/>
        <p:txBody>
          <a:bodyPr/>
          <a:lstStyle/>
          <a:p>
            <a:r>
              <a:rPr lang="nl-NL"/>
              <a:t>copyright-de activiteit</a:t>
            </a:r>
          </a:p>
        </p:txBody>
      </p:sp>
    </p:spTree>
    <p:extLst>
      <p:ext uri="{BB962C8B-B14F-4D97-AF65-F5344CB8AC3E}">
        <p14:creationId xmlns:p14="http://schemas.microsoft.com/office/powerpoint/2010/main" val="41859125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nchor="ctr">
            <a:normAutofit/>
          </a:bodyPr>
          <a:lstStyle/>
          <a:p>
            <a:r>
              <a:rPr lang="nl-NL" dirty="0"/>
              <a:t>l</a:t>
            </a:r>
            <a:r>
              <a:rPr lang="nl-NL"/>
              <a:t>unchpauze</a:t>
            </a:r>
          </a:p>
        </p:txBody>
      </p:sp>
      <p:pic>
        <p:nvPicPr>
          <p:cNvPr id="10" name="Tijdelijke aanduiding voor inhoud 7" descr="Afbeelding met buiten, persoon, gras, grond&#10;&#10;Automatisch gegenereerde beschrijving">
            <a:extLst>
              <a:ext uri="{FF2B5EF4-FFF2-40B4-BE49-F238E27FC236}">
                <a16:creationId xmlns:a16="http://schemas.microsoft.com/office/drawing/2014/main" id="{21B3E2DD-C149-83C6-A421-4520585226D3}"/>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42765" r="-1" b="20662"/>
          <a:stretch/>
        </p:blipFill>
        <p:spPr>
          <a:xfrm>
            <a:off x="457200" y="1600200"/>
            <a:ext cx="8229600" cy="4525963"/>
          </a:xfrm>
          <a:noFill/>
        </p:spPr>
      </p:pic>
      <p:sp>
        <p:nvSpPr>
          <p:cNvPr id="4" name="Tijdelijke aanduiding voor voettekst 3"/>
          <p:cNvSpPr>
            <a:spLocks noGrp="1"/>
          </p:cNvSpPr>
          <p:nvPr>
            <p:ph type="ftr" sz="quarter" idx="11"/>
          </p:nvPr>
        </p:nvSpPr>
        <p:spPr>
          <a:xfrm>
            <a:off x="3124200" y="6356350"/>
            <a:ext cx="2895600" cy="365125"/>
          </a:xfrm>
        </p:spPr>
        <p:txBody>
          <a:bodyPr anchor="ctr">
            <a:normAutofit/>
          </a:bodyPr>
          <a:lstStyle/>
          <a:p>
            <a:pPr>
              <a:spcAft>
                <a:spcPts val="600"/>
              </a:spcAft>
              <a:defRPr/>
            </a:pPr>
            <a:r>
              <a:rPr lang="nl-NL"/>
              <a:t>©- De Activiteit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Kenmerken invoeringstraject</a:t>
            </a:r>
          </a:p>
        </p:txBody>
      </p:sp>
      <p:pic>
        <p:nvPicPr>
          <p:cNvPr id="6" name="Tijdelijke aanduiding voor inhoud 5">
            <a:extLst>
              <a:ext uri="{FF2B5EF4-FFF2-40B4-BE49-F238E27FC236}">
                <a16:creationId xmlns:a16="http://schemas.microsoft.com/office/drawing/2014/main" id="{B92DE7DB-192B-4AD9-A19D-3E067ED9BFA9}"/>
              </a:ext>
            </a:extLst>
          </p:cNvPr>
          <p:cNvPicPr>
            <a:picLocks noGrp="1" noChangeAspect="1"/>
          </p:cNvPicPr>
          <p:nvPr>
            <p:ph idx="1"/>
          </p:nvPr>
        </p:nvPicPr>
        <p:blipFill rotWithShape="1">
          <a:blip r:embed="rId3"/>
          <a:srcRect l="25181" t="26088" r="24225" b="13454"/>
          <a:stretch/>
        </p:blipFill>
        <p:spPr>
          <a:xfrm>
            <a:off x="1043608" y="1196752"/>
            <a:ext cx="6779096" cy="4860484"/>
          </a:xfrm>
        </p:spPr>
      </p:pic>
      <p:sp>
        <p:nvSpPr>
          <p:cNvPr id="4" name="Tijdelijke aanduiding voor voettekst 3"/>
          <p:cNvSpPr>
            <a:spLocks noGrp="1"/>
          </p:cNvSpPr>
          <p:nvPr>
            <p:ph type="ftr" sz="quarter" idx="11"/>
          </p:nvPr>
        </p:nvSpPr>
        <p:spPr/>
        <p:txBody>
          <a:bodyPr/>
          <a:lstStyle/>
          <a:p>
            <a:r>
              <a:rPr lang="nl-NL"/>
              <a:t>copyright-de activiteit</a:t>
            </a:r>
          </a:p>
        </p:txBody>
      </p:sp>
    </p:spTree>
    <p:extLst>
      <p:ext uri="{BB962C8B-B14F-4D97-AF65-F5344CB8AC3E}">
        <p14:creationId xmlns:p14="http://schemas.microsoft.com/office/powerpoint/2010/main" val="1616160712"/>
      </p:ext>
    </p:extLst>
  </p:cSld>
  <p:clrMapOvr>
    <a:masterClrMapping/>
  </p:clrMapOvr>
  <p:extLst>
    <p:ext uri="{6950BFC3-D8DA-4A85-94F7-54DA5524770B}">
      <p188:commentRel xmlns:p188="http://schemas.microsoft.com/office/powerpoint/2018/8/main" r:id="rId2"/>
    </p:ext>
  </p:extLs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738E8BF-3BFD-4BF9-B9E4-266E32C32D9A}"/>
              </a:ext>
            </a:extLst>
          </p:cNvPr>
          <p:cNvSpPr>
            <a:spLocks noGrp="1"/>
          </p:cNvSpPr>
          <p:nvPr>
            <p:ph type="title"/>
          </p:nvPr>
        </p:nvSpPr>
        <p:spPr/>
        <p:txBody>
          <a:bodyPr/>
          <a:lstStyle/>
          <a:p>
            <a:r>
              <a:rPr lang="nl-NL" dirty="0"/>
              <a:t>Kennis samen construeren</a:t>
            </a:r>
          </a:p>
        </p:txBody>
      </p:sp>
      <p:sp>
        <p:nvSpPr>
          <p:cNvPr id="4" name="Tijdelijke aanduiding voor voettekst 3">
            <a:extLst>
              <a:ext uri="{FF2B5EF4-FFF2-40B4-BE49-F238E27FC236}">
                <a16:creationId xmlns:a16="http://schemas.microsoft.com/office/drawing/2014/main" id="{CCB4F11B-A192-4CA7-8848-AAE50FD2199A}"/>
              </a:ext>
            </a:extLst>
          </p:cNvPr>
          <p:cNvSpPr>
            <a:spLocks noGrp="1"/>
          </p:cNvSpPr>
          <p:nvPr>
            <p:ph type="ftr" sz="quarter" idx="11"/>
          </p:nvPr>
        </p:nvSpPr>
        <p:spPr/>
        <p:txBody>
          <a:bodyPr/>
          <a:lstStyle/>
          <a:p>
            <a:r>
              <a:rPr lang="nl-NL"/>
              <a:t>copyright-de activiteit</a:t>
            </a:r>
          </a:p>
        </p:txBody>
      </p:sp>
      <p:pic>
        <p:nvPicPr>
          <p:cNvPr id="5" name="Tijdelijke aanduiding voor inhoud 4" descr="Afbeeldingsresultaat voor SPIRAL OF KNOWING">
            <a:extLst>
              <a:ext uri="{FF2B5EF4-FFF2-40B4-BE49-F238E27FC236}">
                <a16:creationId xmlns:a16="http://schemas.microsoft.com/office/drawing/2014/main" id="{C4311A1C-F553-486A-87A4-5DACCBE89273}"/>
              </a:ext>
            </a:extLst>
          </p:cNvPr>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57200" y="1556792"/>
            <a:ext cx="7848719" cy="4569371"/>
          </a:xfrm>
          <a:prstGeom prst="rect">
            <a:avLst/>
          </a:prstGeom>
          <a:noFill/>
          <a:ln>
            <a:noFill/>
          </a:ln>
        </p:spPr>
      </p:pic>
    </p:spTree>
    <p:extLst>
      <p:ext uri="{BB962C8B-B14F-4D97-AF65-F5344CB8AC3E}">
        <p14:creationId xmlns:p14="http://schemas.microsoft.com/office/powerpoint/2010/main" val="2219179449"/>
      </p:ext>
    </p:extLst>
  </p:cSld>
  <p:clrMapOvr>
    <a:masterClrMapping/>
  </p:clrMapOvr>
  <p:extLst>
    <p:ext uri="{6950BFC3-D8DA-4A85-94F7-54DA5524770B}">
      <p188:commentRel xmlns:p188="http://schemas.microsoft.com/office/powerpoint/2018/8/main" r:id="rId2"/>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descr="De bronafbeelding bekijken">
            <a:extLst>
              <a:ext uri="{FF2B5EF4-FFF2-40B4-BE49-F238E27FC236}">
                <a16:creationId xmlns:a16="http://schemas.microsoft.com/office/drawing/2014/main" id="{3DA13492-AF44-4D07-A91F-5EEF5D4FC994}"/>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r="13001" b="1"/>
          <a:stretch/>
        </p:blipFill>
        <p:spPr bwMode="auto">
          <a:xfrm>
            <a:off x="20" y="10"/>
            <a:ext cx="9143980" cy="6857990"/>
          </a:xfrm>
          <a:prstGeom prst="rect">
            <a:avLst/>
          </a:prstGeom>
          <a:noFill/>
          <a:ln>
            <a:noFill/>
          </a:ln>
        </p:spPr>
      </p:pic>
      <p:sp>
        <p:nvSpPr>
          <p:cNvPr id="4" name="Tijdelijke aanduiding voor voettekst 3">
            <a:extLst>
              <a:ext uri="{FF2B5EF4-FFF2-40B4-BE49-F238E27FC236}">
                <a16:creationId xmlns:a16="http://schemas.microsoft.com/office/drawing/2014/main" id="{5EBBFEE3-8776-4371-8B84-DA0B547A1D1C}"/>
              </a:ext>
            </a:extLst>
          </p:cNvPr>
          <p:cNvSpPr>
            <a:spLocks noGrp="1"/>
          </p:cNvSpPr>
          <p:nvPr>
            <p:ph type="ftr" sz="quarter" idx="11"/>
          </p:nvPr>
        </p:nvSpPr>
        <p:spPr/>
        <p:txBody>
          <a:bodyPr/>
          <a:lstStyle/>
          <a:p>
            <a:pPr>
              <a:spcAft>
                <a:spcPts val="600"/>
              </a:spcAft>
            </a:pPr>
            <a:r>
              <a:rPr lang="nl-NL"/>
              <a:t>copyright-de activiteit</a:t>
            </a:r>
          </a:p>
        </p:txBody>
      </p:sp>
    </p:spTree>
    <p:extLst>
      <p:ext uri="{BB962C8B-B14F-4D97-AF65-F5344CB8AC3E}">
        <p14:creationId xmlns:p14="http://schemas.microsoft.com/office/powerpoint/2010/main" val="39821189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47D2083-4B46-416E-94D0-0C8DE9028312}"/>
              </a:ext>
            </a:extLst>
          </p:cNvPr>
          <p:cNvSpPr>
            <a:spLocks noGrp="1"/>
          </p:cNvSpPr>
          <p:nvPr>
            <p:ph type="title"/>
          </p:nvPr>
        </p:nvSpPr>
        <p:spPr>
          <a:xfrm>
            <a:off x="628651" y="477078"/>
            <a:ext cx="7886698" cy="1113183"/>
          </a:xfrm>
        </p:spPr>
        <p:txBody>
          <a:bodyPr vert="horz" lIns="68580" tIns="34290" rIns="68580" bIns="34290" rtlCol="0" anchor="ctr">
            <a:normAutofit/>
          </a:bodyPr>
          <a:lstStyle/>
          <a:p>
            <a:r>
              <a:rPr lang="en-US" sz="3900" dirty="0" err="1"/>
              <a:t>Organisatieverandering</a:t>
            </a:r>
            <a:r>
              <a:rPr lang="en-US" sz="3900" dirty="0"/>
              <a:t> - </a:t>
            </a:r>
            <a:r>
              <a:rPr lang="en-US" sz="3900" dirty="0" err="1"/>
              <a:t>Engeström</a:t>
            </a:r>
            <a:endParaRPr lang="en-US" sz="3900" dirty="0"/>
          </a:p>
        </p:txBody>
      </p:sp>
      <p:pic>
        <p:nvPicPr>
          <p:cNvPr id="3074" name="Picture 2" descr="De bronafbeelding bekijken">
            <a:extLst>
              <a:ext uri="{FF2B5EF4-FFF2-40B4-BE49-F238E27FC236}">
                <a16:creationId xmlns:a16="http://schemas.microsoft.com/office/drawing/2014/main" id="{3C79AB37-B55B-4938-B5E2-51AABA7D836B}"/>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l="3341" r="-2" b="-2"/>
          <a:stretch/>
        </p:blipFill>
        <p:spPr bwMode="auto">
          <a:xfrm>
            <a:off x="628651" y="2241320"/>
            <a:ext cx="7884410" cy="33377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8887978"/>
      </p:ext>
    </p:extLst>
  </p:cSld>
  <p:clrMapOvr>
    <a:masterClrMapping/>
  </p:clrMapOvr>
  <p:extLst>
    <p:ext uri="{6950BFC3-D8DA-4A85-94F7-54DA5524770B}">
      <p188:commentRel xmlns:p188="http://schemas.microsoft.com/office/powerpoint/2018/8/main" r:id="rId2"/>
    </p:ext>
  </p:extLs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65622A-3221-49D2-8868-D430A9461146}"/>
              </a:ext>
            </a:extLst>
          </p:cNvPr>
          <p:cNvSpPr>
            <a:spLocks noGrp="1"/>
          </p:cNvSpPr>
          <p:nvPr>
            <p:ph type="title"/>
          </p:nvPr>
        </p:nvSpPr>
        <p:spPr/>
        <p:txBody>
          <a:bodyPr/>
          <a:lstStyle/>
          <a:p>
            <a:r>
              <a:rPr lang="nl-NL" dirty="0"/>
              <a:t>Op welke ontwikkeling ben je uit?</a:t>
            </a:r>
          </a:p>
        </p:txBody>
      </p:sp>
      <p:pic>
        <p:nvPicPr>
          <p:cNvPr id="4" name="Tijdelijke aanduiding voor inhoud 3">
            <a:extLst>
              <a:ext uri="{FF2B5EF4-FFF2-40B4-BE49-F238E27FC236}">
                <a16:creationId xmlns:a16="http://schemas.microsoft.com/office/drawing/2014/main" id="{D9AFBD47-6464-47A1-BB67-F5B76FE5AB7D}"/>
              </a:ext>
            </a:extLst>
          </p:cNvPr>
          <p:cNvPicPr>
            <a:picLocks noGrp="1" noChangeAspect="1"/>
          </p:cNvPicPr>
          <p:nvPr>
            <p:ph idx="1"/>
          </p:nvPr>
        </p:nvPicPr>
        <p:blipFill rotWithShape="1">
          <a:blip r:embed="rId3"/>
          <a:srcRect l="32040" t="16214" r="35724" b="47722"/>
          <a:stretch/>
        </p:blipFill>
        <p:spPr>
          <a:xfrm>
            <a:off x="683568" y="1628800"/>
            <a:ext cx="6732240" cy="4236655"/>
          </a:xfrm>
          <a:prstGeom prst="rect">
            <a:avLst/>
          </a:prstGeom>
        </p:spPr>
      </p:pic>
    </p:spTree>
    <p:extLst>
      <p:ext uri="{BB962C8B-B14F-4D97-AF65-F5344CB8AC3E}">
        <p14:creationId xmlns:p14="http://schemas.microsoft.com/office/powerpoint/2010/main" val="42190785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CF8812A-CC05-4B46-9212-287952A95F9C}"/>
              </a:ext>
            </a:extLst>
          </p:cNvPr>
          <p:cNvSpPr>
            <a:spLocks noGrp="1"/>
          </p:cNvSpPr>
          <p:nvPr>
            <p:ph type="title"/>
          </p:nvPr>
        </p:nvSpPr>
        <p:spPr/>
        <p:txBody>
          <a:bodyPr>
            <a:normAutofit/>
          </a:bodyPr>
          <a:lstStyle/>
          <a:p>
            <a:r>
              <a:rPr lang="nl-NL" dirty="0"/>
              <a:t>Vul de triangel in voor jouw groep</a:t>
            </a:r>
          </a:p>
        </p:txBody>
      </p:sp>
      <p:pic>
        <p:nvPicPr>
          <p:cNvPr id="5" name="Tijdelijke aanduiding voor inhoud 4">
            <a:extLst>
              <a:ext uri="{FF2B5EF4-FFF2-40B4-BE49-F238E27FC236}">
                <a16:creationId xmlns:a16="http://schemas.microsoft.com/office/drawing/2014/main" id="{8CE0D8BA-4E0D-4892-9E06-922EBD99A905}"/>
              </a:ext>
            </a:extLst>
          </p:cNvPr>
          <p:cNvPicPr>
            <a:picLocks noGrp="1" noChangeAspect="1"/>
          </p:cNvPicPr>
          <p:nvPr>
            <p:ph idx="1"/>
          </p:nvPr>
        </p:nvPicPr>
        <p:blipFill rotWithShape="1">
          <a:blip r:embed="rId2"/>
          <a:srcRect l="18538" t="21804" r="14456" b="9510"/>
          <a:stretch/>
        </p:blipFill>
        <p:spPr>
          <a:xfrm>
            <a:off x="822960" y="1701227"/>
            <a:ext cx="7543800" cy="4639769"/>
          </a:xfrm>
        </p:spPr>
      </p:pic>
    </p:spTree>
    <p:extLst>
      <p:ext uri="{BB962C8B-B14F-4D97-AF65-F5344CB8AC3E}">
        <p14:creationId xmlns:p14="http://schemas.microsoft.com/office/powerpoint/2010/main" val="13179700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Bewijsstukken voor het portfolio</a:t>
            </a:r>
          </a:p>
        </p:txBody>
      </p:sp>
      <p:sp>
        <p:nvSpPr>
          <p:cNvPr id="3" name="Tijdelijke aanduiding voor inhoud 2"/>
          <p:cNvSpPr>
            <a:spLocks noGrp="1"/>
          </p:cNvSpPr>
          <p:nvPr>
            <p:ph idx="1"/>
          </p:nvPr>
        </p:nvSpPr>
        <p:spPr/>
        <p:txBody>
          <a:bodyPr/>
          <a:lstStyle/>
          <a:p>
            <a:pPr marL="0" indent="0">
              <a:buNone/>
            </a:pPr>
            <a:endParaRPr lang="nl-NL" dirty="0"/>
          </a:p>
          <a:p>
            <a:pPr marL="0" indent="0">
              <a:buNone/>
            </a:pPr>
            <a:r>
              <a:rPr lang="nl-NL" dirty="0"/>
              <a:t>Met elkaar in gesprek…</a:t>
            </a:r>
          </a:p>
          <a:p>
            <a:pPr marL="0" indent="0">
              <a:buNone/>
            </a:pPr>
            <a:endParaRPr lang="nl-NL" dirty="0"/>
          </a:p>
          <a:p>
            <a:pPr marL="0" indent="0">
              <a:buNone/>
            </a:pPr>
            <a:r>
              <a:rPr lang="nl-NL" dirty="0"/>
              <a:t>Actiepunten lijstje</a:t>
            </a:r>
          </a:p>
        </p:txBody>
      </p:sp>
      <p:sp>
        <p:nvSpPr>
          <p:cNvPr id="4" name="Tijdelijke aanduiding voor voettekst 3"/>
          <p:cNvSpPr>
            <a:spLocks noGrp="1"/>
          </p:cNvSpPr>
          <p:nvPr>
            <p:ph type="ftr" sz="quarter" idx="11"/>
          </p:nvPr>
        </p:nvSpPr>
        <p:spPr/>
        <p:txBody>
          <a:bodyPr/>
          <a:lstStyle/>
          <a:p>
            <a:r>
              <a:rPr lang="nl-NL"/>
              <a:t>copyright-de activiteit</a:t>
            </a:r>
          </a:p>
        </p:txBody>
      </p:sp>
    </p:spTree>
    <p:extLst>
      <p:ext uri="{BB962C8B-B14F-4D97-AF65-F5344CB8AC3E}">
        <p14:creationId xmlns:p14="http://schemas.microsoft.com/office/powerpoint/2010/main" val="6878125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778098"/>
          </a:xfrm>
        </p:spPr>
        <p:txBody>
          <a:bodyPr/>
          <a:lstStyle/>
          <a:p>
            <a:r>
              <a:rPr lang="nl-NL" dirty="0"/>
              <a:t>Coaching op de werkvloer</a:t>
            </a:r>
          </a:p>
        </p:txBody>
      </p:sp>
      <p:sp>
        <p:nvSpPr>
          <p:cNvPr id="3" name="Tijdelijke aanduiding voor inhoud 2"/>
          <p:cNvSpPr>
            <a:spLocks noGrp="1"/>
          </p:cNvSpPr>
          <p:nvPr>
            <p:ph idx="1"/>
          </p:nvPr>
        </p:nvSpPr>
        <p:spPr/>
        <p:txBody>
          <a:bodyPr/>
          <a:lstStyle/>
          <a:p>
            <a:pPr marL="0" indent="0">
              <a:buNone/>
            </a:pPr>
            <a:endParaRPr lang="nl-NL" dirty="0"/>
          </a:p>
          <a:p>
            <a:pPr marL="0" indent="0">
              <a:buNone/>
            </a:pPr>
            <a:endParaRPr lang="nl-NL" dirty="0"/>
          </a:p>
          <a:p>
            <a:pPr marL="0" indent="0">
              <a:buNone/>
            </a:pPr>
            <a:endParaRPr lang="nl-NL" dirty="0"/>
          </a:p>
          <a:p>
            <a:pPr marL="0" indent="0">
              <a:buNone/>
            </a:pPr>
            <a:endParaRPr lang="nl-NL" dirty="0"/>
          </a:p>
        </p:txBody>
      </p:sp>
      <p:sp>
        <p:nvSpPr>
          <p:cNvPr id="4" name="Tijdelijke aanduiding voor voettekst 3"/>
          <p:cNvSpPr>
            <a:spLocks noGrp="1"/>
          </p:cNvSpPr>
          <p:nvPr>
            <p:ph type="ftr" sz="quarter" idx="11"/>
          </p:nvPr>
        </p:nvSpPr>
        <p:spPr/>
        <p:txBody>
          <a:bodyPr/>
          <a:lstStyle/>
          <a:p>
            <a:r>
              <a:rPr lang="nl-NL"/>
              <a:t>copyright-de activiteit</a:t>
            </a:r>
          </a:p>
        </p:txBody>
      </p:sp>
      <p:pic>
        <p:nvPicPr>
          <p:cNvPr id="7" name="renee voorbespreking.mp4">
            <a:hlinkClick r:id="" action="ppaction://media"/>
            <a:extLst>
              <a:ext uri="{FF2B5EF4-FFF2-40B4-BE49-F238E27FC236}">
                <a16:creationId xmlns:a16="http://schemas.microsoft.com/office/drawing/2014/main" id="{4BE5FE26-3F53-478B-471B-230196E57AF5}"/>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043608" y="1220613"/>
            <a:ext cx="2895600" cy="5147733"/>
          </a:xfrm>
          <a:prstGeom prst="rect">
            <a:avLst/>
          </a:prstGeom>
        </p:spPr>
      </p:pic>
      <p:pic>
        <p:nvPicPr>
          <p:cNvPr id="8" name="renee reflectie.mp4">
            <a:hlinkClick r:id="" action="ppaction://media"/>
            <a:extLst>
              <a:ext uri="{FF2B5EF4-FFF2-40B4-BE49-F238E27FC236}">
                <a16:creationId xmlns:a16="http://schemas.microsoft.com/office/drawing/2014/main" id="{64AB21EA-30EC-481D-5ED0-8B69CA35C008}"/>
              </a:ext>
            </a:extLst>
          </p:cNvPr>
          <p:cNvPicPr>
            <a:picLocks noChangeAspect="1"/>
          </p:cNvPicPr>
          <p:nvPr>
            <a:videoFile r:link="rId4"/>
            <p:extLst>
              <p:ext uri="{DAA4B4D4-6D71-4841-9C94-3DE7FCFB9230}">
                <p14:media xmlns:p14="http://schemas.microsoft.com/office/powerpoint/2010/main" r:embed="rId3"/>
              </p:ext>
            </p:extLst>
          </p:nvPr>
        </p:nvPicPr>
        <p:blipFill>
          <a:blip r:embed="rId7"/>
          <a:stretch>
            <a:fillRect/>
          </a:stretch>
        </p:blipFill>
        <p:spPr>
          <a:xfrm>
            <a:off x="5183321" y="1208616"/>
            <a:ext cx="2895600" cy="5147734"/>
          </a:xfrm>
          <a:prstGeom prst="rect">
            <a:avLst/>
          </a:prstGeom>
        </p:spPr>
      </p:pic>
    </p:spTree>
    <p:extLst>
      <p:ext uri="{BB962C8B-B14F-4D97-AF65-F5344CB8AC3E}">
        <p14:creationId xmlns:p14="http://schemas.microsoft.com/office/powerpoint/2010/main" val="2501590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5866"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230485"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7"/>
                </p:tgtEl>
              </p:cMediaNode>
            </p:video>
            <p:seq concurrent="1" nextAc="seek">
              <p:cTn id="12" restart="whenNotActive" fill="hold" evtFilter="cancelBubble" nodeType="interactiveSeq">
                <p:stCondLst>
                  <p:cond evt="onClick" delay="0">
                    <p:tgtEl>
                      <p:spTgt spid="7"/>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7"/>
                                        </p:tgtEl>
                                      </p:cBhvr>
                                    </p:cmd>
                                  </p:childTnLst>
                                </p:cTn>
                              </p:par>
                            </p:childTnLst>
                          </p:cTn>
                        </p:par>
                      </p:childTnLst>
                    </p:cTn>
                  </p:par>
                </p:childTnLst>
              </p:cTn>
              <p:nextCondLst>
                <p:cond evt="onClick" delay="0">
                  <p:tgtEl>
                    <p:spTgt spid="7"/>
                  </p:tgtEl>
                </p:cond>
              </p:nextCondLst>
            </p:seq>
            <p:video>
              <p:cMediaNode vol="80000">
                <p:cTn id="17" fill="hold" display="0">
                  <p:stCondLst>
                    <p:cond delay="indefinite"/>
                  </p:stCondLst>
                </p:cTn>
                <p:tgtEl>
                  <p:spTgt spid="8"/>
                </p:tgtEl>
              </p:cMediaNode>
            </p:video>
            <p:seq concurrent="1" nextAc="seek">
              <p:cTn id="18" restart="whenNotActive" fill="hold" evtFilter="cancelBubble" nodeType="interactiveSeq">
                <p:stCondLst>
                  <p:cond evt="onClick" delay="0">
                    <p:tgtEl>
                      <p:spTgt spid="8"/>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a:t>Wat ga je de komende tijd nog doen</a:t>
            </a:r>
          </a:p>
        </p:txBody>
      </p:sp>
      <p:sp>
        <p:nvSpPr>
          <p:cNvPr id="4" name="Tijdelijke aanduiding voor voettekst 3"/>
          <p:cNvSpPr>
            <a:spLocks noGrp="1"/>
          </p:cNvSpPr>
          <p:nvPr>
            <p:ph type="ftr" sz="quarter" idx="11"/>
          </p:nvPr>
        </p:nvSpPr>
        <p:spPr/>
        <p:txBody>
          <a:bodyPr/>
          <a:lstStyle/>
          <a:p>
            <a:r>
              <a:rPr lang="nl-NL"/>
              <a:t>copyright-de activiteit</a:t>
            </a:r>
          </a:p>
        </p:txBody>
      </p:sp>
      <p:pic>
        <p:nvPicPr>
          <p:cNvPr id="2050" name="Picture 2" descr="De bronafbeelding bekijken">
            <a:extLst>
              <a:ext uri="{FF2B5EF4-FFF2-40B4-BE49-F238E27FC236}">
                <a16:creationId xmlns:a16="http://schemas.microsoft.com/office/drawing/2014/main" id="{57B71509-0E52-4B9D-991B-7D2938A383B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43608" y="1124744"/>
            <a:ext cx="3528392" cy="523160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Voor de volgende keer</a:t>
            </a:r>
          </a:p>
        </p:txBody>
      </p:sp>
      <p:sp>
        <p:nvSpPr>
          <p:cNvPr id="3" name="Tijdelijke aanduiding voor inhoud 2"/>
          <p:cNvSpPr>
            <a:spLocks noGrp="1"/>
          </p:cNvSpPr>
          <p:nvPr>
            <p:ph idx="1"/>
          </p:nvPr>
        </p:nvSpPr>
        <p:spPr/>
        <p:txBody>
          <a:bodyPr>
            <a:normAutofit/>
          </a:bodyPr>
          <a:lstStyle/>
          <a:p>
            <a:endParaRPr lang="nl-NL" dirty="0"/>
          </a:p>
          <a:p>
            <a:endParaRPr lang="nl-NL" dirty="0"/>
          </a:p>
          <a:p>
            <a:r>
              <a:rPr lang="nl-NL" dirty="0"/>
              <a:t>Opbouwen van het portfolio met cursisten</a:t>
            </a:r>
          </a:p>
          <a:p>
            <a:r>
              <a:rPr lang="nl-NL" dirty="0"/>
              <a:t>Eigen verhalen rondom stimuleren van ouderbetrokkenheid en werken met collega’s.</a:t>
            </a:r>
          </a:p>
          <a:p>
            <a:endParaRPr lang="nl-NL" dirty="0"/>
          </a:p>
          <a:p>
            <a:endParaRPr lang="nl-NL" dirty="0"/>
          </a:p>
          <a:p>
            <a:pPr>
              <a:buNone/>
            </a:pPr>
            <a:endParaRPr lang="nl-NL" dirty="0"/>
          </a:p>
        </p:txBody>
      </p:sp>
      <p:sp>
        <p:nvSpPr>
          <p:cNvPr id="4" name="Tijdelijke aanduiding voor voettekst 3"/>
          <p:cNvSpPr>
            <a:spLocks noGrp="1"/>
          </p:cNvSpPr>
          <p:nvPr>
            <p:ph type="ftr" sz="quarter" idx="11"/>
          </p:nvPr>
        </p:nvSpPr>
        <p:spPr/>
        <p:txBody>
          <a:bodyPr/>
          <a:lstStyle/>
          <a:p>
            <a:r>
              <a:rPr lang="nl-NL"/>
              <a:t>©- De Activiteit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ctrTitle"/>
          </p:nvPr>
        </p:nvSpPr>
        <p:spPr>
          <a:xfrm>
            <a:off x="693657" y="4082591"/>
            <a:ext cx="8060432" cy="1872208"/>
          </a:xfrm>
        </p:spPr>
        <p:style>
          <a:lnRef idx="3">
            <a:schemeClr val="lt1"/>
          </a:lnRef>
          <a:fillRef idx="1">
            <a:schemeClr val="accent2"/>
          </a:fillRef>
          <a:effectRef idx="1">
            <a:schemeClr val="accent2"/>
          </a:effectRef>
          <a:fontRef idx="minor">
            <a:schemeClr val="lt1"/>
          </a:fontRef>
        </p:style>
        <p:txBody>
          <a:bodyPr/>
          <a:lstStyle/>
          <a:p>
            <a:r>
              <a:rPr lang="nl-NL" dirty="0"/>
              <a:t>Levineke van der Meer</a:t>
            </a:r>
          </a:p>
        </p:txBody>
      </p:sp>
      <p:sp>
        <p:nvSpPr>
          <p:cNvPr id="6" name="Ondertitel 5"/>
          <p:cNvSpPr>
            <a:spLocks noGrp="1"/>
          </p:cNvSpPr>
          <p:nvPr>
            <p:ph type="subTitle" idx="1"/>
          </p:nvPr>
        </p:nvSpPr>
        <p:spPr>
          <a:xfrm>
            <a:off x="1827529" y="5373216"/>
            <a:ext cx="5792688" cy="936104"/>
          </a:xfrm>
        </p:spPr>
        <p:style>
          <a:lnRef idx="2">
            <a:schemeClr val="accent2"/>
          </a:lnRef>
          <a:fillRef idx="1">
            <a:schemeClr val="lt1"/>
          </a:fillRef>
          <a:effectRef idx="0">
            <a:schemeClr val="accent2"/>
          </a:effectRef>
          <a:fontRef idx="minor">
            <a:schemeClr val="dk1"/>
          </a:fontRef>
        </p:style>
        <p:txBody>
          <a:bodyPr>
            <a:normAutofit fontScale="92500" lnSpcReduction="20000"/>
          </a:bodyPr>
          <a:lstStyle/>
          <a:p>
            <a:r>
              <a:rPr lang="nl-NL" dirty="0">
                <a:hlinkClick r:id="rId2"/>
              </a:rPr>
              <a:t>l.vandermeer@de-activiteit.nl</a:t>
            </a:r>
            <a:endParaRPr lang="nl-NL" dirty="0"/>
          </a:p>
          <a:p>
            <a:r>
              <a:rPr lang="nl-NL" dirty="0"/>
              <a:t>06-13299381</a:t>
            </a:r>
          </a:p>
        </p:txBody>
      </p:sp>
      <p:sp>
        <p:nvSpPr>
          <p:cNvPr id="4" name="Tijdelijke aanduiding voor voettekst 3"/>
          <p:cNvSpPr>
            <a:spLocks noGrp="1"/>
          </p:cNvSpPr>
          <p:nvPr>
            <p:ph type="ftr" sz="quarter" idx="11"/>
          </p:nvPr>
        </p:nvSpPr>
        <p:spPr/>
        <p:txBody>
          <a:bodyPr/>
          <a:lstStyle/>
          <a:p>
            <a:r>
              <a:rPr lang="nl-NL"/>
              <a:t>©- De Activiteit </a:t>
            </a:r>
          </a:p>
        </p:txBody>
      </p:sp>
      <p:sp>
        <p:nvSpPr>
          <p:cNvPr id="7" name="Tekstvak 6">
            <a:extLst>
              <a:ext uri="{FF2B5EF4-FFF2-40B4-BE49-F238E27FC236}">
                <a16:creationId xmlns:a16="http://schemas.microsoft.com/office/drawing/2014/main" id="{06E5C28F-0237-0979-2422-E20F14D6849A}"/>
              </a:ext>
            </a:extLst>
          </p:cNvPr>
          <p:cNvSpPr txBox="1"/>
          <p:nvPr/>
        </p:nvSpPr>
        <p:spPr>
          <a:xfrm rot="10800000" flipV="1">
            <a:off x="3124200" y="526481"/>
            <a:ext cx="2352639" cy="707886"/>
          </a:xfrm>
          <a:prstGeom prst="rect">
            <a:avLst/>
          </a:prstGeom>
          <a:noFill/>
        </p:spPr>
        <p:txBody>
          <a:bodyPr wrap="square">
            <a:spAutoFit/>
          </a:bodyPr>
          <a:lstStyle/>
          <a:p>
            <a:pPr algn="ctr"/>
            <a:r>
              <a:rPr lang="nl-NL" sz="4000" dirty="0"/>
              <a:t>Tot ziens</a:t>
            </a:r>
          </a:p>
        </p:txBody>
      </p:sp>
      <p:pic>
        <p:nvPicPr>
          <p:cNvPr id="2" name="Afbeelding 1">
            <a:extLst>
              <a:ext uri="{FF2B5EF4-FFF2-40B4-BE49-F238E27FC236}">
                <a16:creationId xmlns:a16="http://schemas.microsoft.com/office/drawing/2014/main" id="{1C9074E1-EAEE-73B6-FC88-99A60AE66D29}"/>
              </a:ext>
            </a:extLst>
          </p:cNvPr>
          <p:cNvPicPr>
            <a:picLocks noChangeAspect="1"/>
          </p:cNvPicPr>
          <p:nvPr/>
        </p:nvPicPr>
        <p:blipFill rotWithShape="1">
          <a:blip r:embed="rId3"/>
          <a:srcRect l="28738" t="15876" r="53937" b="42125"/>
          <a:stretch/>
        </p:blipFill>
        <p:spPr>
          <a:xfrm>
            <a:off x="2315560" y="1313182"/>
            <a:ext cx="2256440" cy="3282095"/>
          </a:xfrm>
          <a:prstGeom prst="rect">
            <a:avLst/>
          </a:prstGeom>
        </p:spPr>
      </p:pic>
      <p:pic>
        <p:nvPicPr>
          <p:cNvPr id="3" name="Afbeelding 2">
            <a:extLst>
              <a:ext uri="{FF2B5EF4-FFF2-40B4-BE49-F238E27FC236}">
                <a16:creationId xmlns:a16="http://schemas.microsoft.com/office/drawing/2014/main" id="{FF1D3B9C-9A12-431B-C126-A1BAFE6B351C}"/>
              </a:ext>
            </a:extLst>
          </p:cNvPr>
          <p:cNvPicPr>
            <a:picLocks noChangeAspect="1"/>
          </p:cNvPicPr>
          <p:nvPr/>
        </p:nvPicPr>
        <p:blipFill rotWithShape="1">
          <a:blip r:embed="rId4"/>
          <a:srcRect l="29601" t="53473" r="53802" b="5135"/>
          <a:stretch/>
        </p:blipFill>
        <p:spPr>
          <a:xfrm>
            <a:off x="4572000" y="1306236"/>
            <a:ext cx="2191761" cy="3279673"/>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65EFB52-6F62-4705-81DF-552E58D25AC7}"/>
              </a:ext>
            </a:extLst>
          </p:cNvPr>
          <p:cNvSpPr>
            <a:spLocks noGrp="1"/>
          </p:cNvSpPr>
          <p:nvPr>
            <p:ph type="title"/>
          </p:nvPr>
        </p:nvSpPr>
        <p:spPr>
          <a:xfrm>
            <a:off x="457200" y="274638"/>
            <a:ext cx="8229600" cy="1143000"/>
          </a:xfrm>
          <a:prstGeom prst="rect">
            <a:avLst/>
          </a:prstGeom>
        </p:spPr>
        <p:txBody>
          <a:bodyPr anchor="ctr">
            <a:normAutofit/>
          </a:bodyPr>
          <a:lstStyle/>
          <a:p>
            <a:pPr>
              <a:lnSpc>
                <a:spcPct val="90000"/>
              </a:lnSpc>
            </a:pPr>
            <a:endParaRPr lang="nl-NL" sz="2000" dirty="0"/>
          </a:p>
        </p:txBody>
      </p:sp>
      <p:sp>
        <p:nvSpPr>
          <p:cNvPr id="4" name="Tijdelijke aanduiding voor voettekst 3">
            <a:extLst>
              <a:ext uri="{FF2B5EF4-FFF2-40B4-BE49-F238E27FC236}">
                <a16:creationId xmlns:a16="http://schemas.microsoft.com/office/drawing/2014/main" id="{E84DF3BA-9D20-4902-B954-472988D79A6B}"/>
              </a:ext>
            </a:extLst>
          </p:cNvPr>
          <p:cNvSpPr>
            <a:spLocks noGrp="1"/>
          </p:cNvSpPr>
          <p:nvPr>
            <p:ph type="ftr" sz="quarter" idx="11"/>
          </p:nvPr>
        </p:nvSpPr>
        <p:spPr>
          <a:xfrm>
            <a:off x="3124200" y="6356350"/>
            <a:ext cx="2895600" cy="365125"/>
          </a:xfrm>
          <a:prstGeom prst="rect">
            <a:avLst/>
          </a:prstGeom>
        </p:spPr>
        <p:txBody>
          <a:bodyPr anchor="ctr">
            <a:normAutofit/>
          </a:bodyPr>
          <a:lstStyle/>
          <a:p>
            <a:pPr>
              <a:spcAft>
                <a:spcPts val="600"/>
              </a:spcAft>
            </a:pPr>
            <a:r>
              <a:rPr lang="nl-NL" dirty="0"/>
              <a:t>copyright-de activiteit</a:t>
            </a:r>
          </a:p>
        </p:txBody>
      </p:sp>
      <p:pic>
        <p:nvPicPr>
          <p:cNvPr id="6" name="Afbeelding 5">
            <a:extLst>
              <a:ext uri="{FF2B5EF4-FFF2-40B4-BE49-F238E27FC236}">
                <a16:creationId xmlns:a16="http://schemas.microsoft.com/office/drawing/2014/main" id="{0C4600A4-6D1B-45CC-8ABD-1BE83E62C3D0}"/>
              </a:ext>
            </a:extLst>
          </p:cNvPr>
          <p:cNvPicPr>
            <a:picLocks noChangeAspect="1"/>
          </p:cNvPicPr>
          <p:nvPr/>
        </p:nvPicPr>
        <p:blipFill rotWithShape="1">
          <a:blip r:embed="rId2"/>
          <a:srcRect l="28738" t="15876" r="53937" b="42125"/>
          <a:stretch/>
        </p:blipFill>
        <p:spPr>
          <a:xfrm>
            <a:off x="286564" y="136525"/>
            <a:ext cx="4276130" cy="6219825"/>
          </a:xfrm>
          <a:prstGeom prst="rect">
            <a:avLst/>
          </a:prstGeom>
        </p:spPr>
      </p:pic>
      <p:pic>
        <p:nvPicPr>
          <p:cNvPr id="10" name="Afbeelding 9">
            <a:extLst>
              <a:ext uri="{FF2B5EF4-FFF2-40B4-BE49-F238E27FC236}">
                <a16:creationId xmlns:a16="http://schemas.microsoft.com/office/drawing/2014/main" id="{3BE9D022-A505-452C-A83B-D5F801A40953}"/>
              </a:ext>
            </a:extLst>
          </p:cNvPr>
          <p:cNvPicPr>
            <a:picLocks noChangeAspect="1"/>
          </p:cNvPicPr>
          <p:nvPr/>
        </p:nvPicPr>
        <p:blipFill rotWithShape="1">
          <a:blip r:embed="rId3"/>
          <a:srcRect l="29601" t="53473" r="53802" b="5135"/>
          <a:stretch/>
        </p:blipFill>
        <p:spPr>
          <a:xfrm>
            <a:off x="4560095" y="108676"/>
            <a:ext cx="4258816" cy="6372740"/>
          </a:xfrm>
          <a:prstGeom prst="rect">
            <a:avLst/>
          </a:prstGeom>
        </p:spPr>
      </p:pic>
    </p:spTree>
    <p:extLst>
      <p:ext uri="{BB962C8B-B14F-4D97-AF65-F5344CB8AC3E}">
        <p14:creationId xmlns:p14="http://schemas.microsoft.com/office/powerpoint/2010/main" val="41624447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61DE1D-85AC-4764-8CD8-E1C2D19D1D0B}"/>
              </a:ext>
            </a:extLst>
          </p:cNvPr>
          <p:cNvSpPr>
            <a:spLocks noGrp="1"/>
          </p:cNvSpPr>
          <p:nvPr>
            <p:ph type="title"/>
          </p:nvPr>
        </p:nvSpPr>
        <p:spPr>
          <a:xfrm>
            <a:off x="457200" y="274638"/>
            <a:ext cx="8229600" cy="1143000"/>
          </a:xfrm>
        </p:spPr>
        <p:txBody>
          <a:bodyPr vert="horz" lIns="91440" tIns="45720" rIns="91440" bIns="45720" rtlCol="0" anchor="ctr">
            <a:normAutofit/>
          </a:bodyPr>
          <a:lstStyle/>
          <a:p>
            <a:r>
              <a:rPr lang="nl-NL" kern="1200">
                <a:latin typeface="+mj-lt"/>
                <a:ea typeface="+mj-ea"/>
                <a:cs typeface="+mj-cs"/>
              </a:rPr>
              <a:t>Publicaties</a:t>
            </a:r>
          </a:p>
        </p:txBody>
      </p:sp>
      <p:pic>
        <p:nvPicPr>
          <p:cNvPr id="6" name="Tijdelijke aanduiding voor inhoud 5">
            <a:extLst>
              <a:ext uri="{FF2B5EF4-FFF2-40B4-BE49-F238E27FC236}">
                <a16:creationId xmlns:a16="http://schemas.microsoft.com/office/drawing/2014/main" id="{DDD6722F-C4DC-43B3-A08C-12D9B29670EC}"/>
              </a:ext>
            </a:extLst>
          </p:cNvPr>
          <p:cNvPicPr>
            <a:picLocks noGrp="1" noChangeAspect="1"/>
          </p:cNvPicPr>
          <p:nvPr>
            <p:ph sz="half" idx="1"/>
          </p:nvPr>
        </p:nvPicPr>
        <p:blipFill rotWithShape="1">
          <a:blip r:embed="rId2"/>
          <a:srcRect l="18086" t="14251" r="19509" b="5514"/>
          <a:stretch/>
        </p:blipFill>
        <p:spPr>
          <a:xfrm>
            <a:off x="179512" y="1405309"/>
            <a:ext cx="4195882" cy="4387626"/>
          </a:xfrm>
          <a:noFill/>
        </p:spPr>
      </p:pic>
      <p:sp>
        <p:nvSpPr>
          <p:cNvPr id="8" name="Tekstvak 7">
            <a:extLst>
              <a:ext uri="{FF2B5EF4-FFF2-40B4-BE49-F238E27FC236}">
                <a16:creationId xmlns:a16="http://schemas.microsoft.com/office/drawing/2014/main" id="{A9654D6D-FC8F-4BBA-85B9-1E600532A95E}"/>
              </a:ext>
            </a:extLst>
          </p:cNvPr>
          <p:cNvSpPr txBox="1"/>
          <p:nvPr/>
        </p:nvSpPr>
        <p:spPr>
          <a:xfrm>
            <a:off x="4648200" y="1600200"/>
            <a:ext cx="4038600" cy="4525963"/>
          </a:xfrm>
          <a:prstGeom prst="rect">
            <a:avLst/>
          </a:prstGeom>
        </p:spPr>
        <p:txBody>
          <a:bodyPr vert="horz" lIns="91440" tIns="45720" rIns="91440" bIns="45720" rtlCol="0">
            <a:normAutofit/>
          </a:bodyPr>
          <a:lstStyle/>
          <a:p>
            <a:pPr>
              <a:spcBef>
                <a:spcPct val="20000"/>
              </a:spcBef>
              <a:buFont typeface="Arial" pitchFamily="34" charset="0"/>
            </a:pPr>
            <a:r>
              <a:rPr lang="nl-NL" sz="2800"/>
              <a:t>https://woa.kohnstamminstituut.nl/wp-content/uploads/2020/11/Praktijkboek-Buitenschoolse-Kennisbronnen-LR.pdf</a:t>
            </a:r>
          </a:p>
        </p:txBody>
      </p:sp>
      <p:sp>
        <p:nvSpPr>
          <p:cNvPr id="4" name="Tijdelijke aanduiding voor voettekst 3">
            <a:extLst>
              <a:ext uri="{FF2B5EF4-FFF2-40B4-BE49-F238E27FC236}">
                <a16:creationId xmlns:a16="http://schemas.microsoft.com/office/drawing/2014/main" id="{7A97A235-6F0E-4A1F-B93B-0BD19D7AE2C9}"/>
              </a:ext>
            </a:extLst>
          </p:cNvPr>
          <p:cNvSpPr>
            <a:spLocks noGrp="1"/>
          </p:cNvSpPr>
          <p:nvPr>
            <p:ph type="ftr" sz="quarter" idx="11"/>
          </p:nvPr>
        </p:nvSpPr>
        <p:spPr>
          <a:xfrm>
            <a:off x="3124200" y="6356350"/>
            <a:ext cx="2895600" cy="365125"/>
          </a:xfrm>
        </p:spPr>
        <p:txBody>
          <a:bodyPr vert="horz" lIns="91440" tIns="45720" rIns="91440" bIns="45720" rtlCol="0" anchor="ctr">
            <a:normAutofit/>
          </a:bodyPr>
          <a:lstStyle/>
          <a:p>
            <a:pPr>
              <a:spcAft>
                <a:spcPts val="600"/>
              </a:spcAft>
            </a:pPr>
            <a:r>
              <a:rPr lang="nl-NL" kern="1200">
                <a:latin typeface="+mn-lt"/>
                <a:ea typeface="+mn-ea"/>
                <a:cs typeface="+mn-cs"/>
              </a:rPr>
              <a:t>©- De Activiteit </a:t>
            </a:r>
          </a:p>
        </p:txBody>
      </p:sp>
    </p:spTree>
    <p:extLst>
      <p:ext uri="{BB962C8B-B14F-4D97-AF65-F5344CB8AC3E}">
        <p14:creationId xmlns:p14="http://schemas.microsoft.com/office/powerpoint/2010/main" val="25648267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lstStyle/>
          <a:p>
            <a:endParaRPr lang="nl-NL" dirty="0">
              <a:solidFill>
                <a:schemeClr val="tx1"/>
              </a:solidFill>
            </a:endParaRPr>
          </a:p>
        </p:txBody>
      </p:sp>
      <p:sp>
        <p:nvSpPr>
          <p:cNvPr id="3" name="Tijdelijke aanduiding voor inhoud 2"/>
          <p:cNvSpPr>
            <a:spLocks noGrp="1"/>
          </p:cNvSpPr>
          <p:nvPr>
            <p:ph type="body" idx="1"/>
          </p:nvPr>
        </p:nvSpPr>
        <p:spPr>
          <a:xfrm>
            <a:off x="722313" y="1412777"/>
            <a:ext cx="7772400" cy="2994124"/>
          </a:xfrm>
        </p:spPr>
        <p:txBody>
          <a:bodyPr>
            <a:normAutofit/>
          </a:bodyPr>
          <a:lstStyle/>
          <a:p>
            <a:pPr>
              <a:buNone/>
            </a:pPr>
            <a:endParaRPr lang="nl-NL" sz="2000" dirty="0">
              <a:solidFill>
                <a:schemeClr val="tx1"/>
              </a:solidFill>
            </a:endParaRPr>
          </a:p>
          <a:p>
            <a:pPr>
              <a:buNone/>
            </a:pPr>
            <a:endParaRPr lang="nl-NL" sz="2000" dirty="0">
              <a:solidFill>
                <a:schemeClr val="tx1"/>
              </a:solidFill>
            </a:endParaRPr>
          </a:p>
          <a:p>
            <a:pPr>
              <a:buNone/>
            </a:pPr>
            <a:r>
              <a:rPr lang="nl-NL" sz="2000" dirty="0">
                <a:solidFill>
                  <a:schemeClr val="tx1"/>
                </a:solidFill>
              </a:rPr>
              <a:t>dag 5: Startblokken trainers opleiding</a:t>
            </a:r>
          </a:p>
          <a:p>
            <a:r>
              <a:rPr lang="nl-NL" sz="2000" dirty="0">
                <a:solidFill>
                  <a:schemeClr val="tx1"/>
                </a:solidFill>
              </a:rPr>
              <a:t>de basiscursus voor trainers omvat 36 contacturen: </a:t>
            </a:r>
          </a:p>
          <a:p>
            <a:r>
              <a:rPr lang="nl-NL" sz="2000" dirty="0">
                <a:solidFill>
                  <a:schemeClr val="tx1"/>
                </a:solidFill>
              </a:rPr>
              <a:t>6 bijeenkomsten van 6 uur</a:t>
            </a:r>
          </a:p>
          <a:p>
            <a:r>
              <a:rPr lang="nl-NL" sz="2000" dirty="0">
                <a:solidFill>
                  <a:schemeClr val="tx1"/>
                </a:solidFill>
              </a:rPr>
              <a:t>voor certificering 48 contacturen ( basiscursus +verdiepingsdagen)</a:t>
            </a:r>
          </a:p>
        </p:txBody>
      </p:sp>
      <p:sp>
        <p:nvSpPr>
          <p:cNvPr id="5" name="Tijdelijke aanduiding voor voettekst 4"/>
          <p:cNvSpPr>
            <a:spLocks noGrp="1"/>
          </p:cNvSpPr>
          <p:nvPr>
            <p:ph type="ftr" sz="quarter" idx="11"/>
          </p:nvPr>
        </p:nvSpPr>
        <p:spPr/>
        <p:txBody>
          <a:bodyPr/>
          <a:lstStyle/>
          <a:p>
            <a:pPr>
              <a:defRPr/>
            </a:pPr>
            <a:r>
              <a:rPr lang="nl-NL"/>
              <a:t>©- De Activiteit </a:t>
            </a:r>
          </a:p>
        </p:txBody>
      </p:sp>
      <p:pic>
        <p:nvPicPr>
          <p:cNvPr id="4" name="Afbeelding 3">
            <a:extLst>
              <a:ext uri="{FF2B5EF4-FFF2-40B4-BE49-F238E27FC236}">
                <a16:creationId xmlns:a16="http://schemas.microsoft.com/office/drawing/2014/main" id="{DBEB6F50-1442-43D1-25D5-29DE574236BF}"/>
              </a:ext>
            </a:extLst>
          </p:cNvPr>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5292080" y="332656"/>
            <a:ext cx="3384376" cy="2880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439651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36C33D6-7E33-4624-86F9-1FA7DA23EC7C}"/>
              </a:ext>
            </a:extLst>
          </p:cNvPr>
          <p:cNvSpPr>
            <a:spLocks noGrp="1"/>
          </p:cNvSpPr>
          <p:nvPr>
            <p:ph type="title"/>
          </p:nvPr>
        </p:nvSpPr>
        <p:spPr>
          <a:xfrm>
            <a:off x="457200" y="274638"/>
            <a:ext cx="8229600" cy="1143000"/>
          </a:xfrm>
        </p:spPr>
        <p:txBody>
          <a:bodyPr anchor="ctr">
            <a:normAutofit/>
          </a:bodyPr>
          <a:lstStyle/>
          <a:p>
            <a:r>
              <a:rPr lang="nl-NL" dirty="0"/>
              <a:t>Handleiding thuis in school</a:t>
            </a:r>
          </a:p>
        </p:txBody>
      </p:sp>
      <p:pic>
        <p:nvPicPr>
          <p:cNvPr id="6" name="Tijdelijke aanduiding voor inhoud 5">
            <a:extLst>
              <a:ext uri="{FF2B5EF4-FFF2-40B4-BE49-F238E27FC236}">
                <a16:creationId xmlns:a16="http://schemas.microsoft.com/office/drawing/2014/main" id="{A41B47EC-E6C2-47A0-B123-DF0E86BA838B}"/>
              </a:ext>
            </a:extLst>
          </p:cNvPr>
          <p:cNvPicPr>
            <a:picLocks noGrp="1" noChangeAspect="1"/>
          </p:cNvPicPr>
          <p:nvPr>
            <p:ph sz="half" idx="1"/>
          </p:nvPr>
        </p:nvPicPr>
        <p:blipFill rotWithShape="1">
          <a:blip r:embed="rId3"/>
          <a:srcRect l="18087" t="23167" r="37339" b="8485"/>
          <a:stretch/>
        </p:blipFill>
        <p:spPr>
          <a:xfrm>
            <a:off x="430368" y="1501830"/>
            <a:ext cx="4821178" cy="4797193"/>
          </a:xfrm>
          <a:noFill/>
        </p:spPr>
      </p:pic>
      <p:sp>
        <p:nvSpPr>
          <p:cNvPr id="11" name="Content Placeholder 3">
            <a:extLst>
              <a:ext uri="{FF2B5EF4-FFF2-40B4-BE49-F238E27FC236}">
                <a16:creationId xmlns:a16="http://schemas.microsoft.com/office/drawing/2014/main" id="{BC03C3B9-DED2-4060-9CB0-749D51B56A06}"/>
              </a:ext>
            </a:extLst>
          </p:cNvPr>
          <p:cNvSpPr>
            <a:spLocks noGrp="1"/>
          </p:cNvSpPr>
          <p:nvPr>
            <p:ph sz="half" idx="2"/>
          </p:nvPr>
        </p:nvSpPr>
        <p:spPr>
          <a:xfrm>
            <a:off x="5220072" y="1600200"/>
            <a:ext cx="3466728" cy="4343401"/>
          </a:xfrm>
        </p:spPr>
        <p:txBody>
          <a:bodyPr/>
          <a:lstStyle/>
          <a:p>
            <a:r>
              <a:rPr lang="en-US" dirty="0"/>
              <a:t>https://www.nro.nl/wp-content/uploads/2019/10/Handleiding-Thuis-in-school-versie-oktober-2018.pdf</a:t>
            </a:r>
          </a:p>
        </p:txBody>
      </p:sp>
      <p:sp>
        <p:nvSpPr>
          <p:cNvPr id="4" name="Tijdelijke aanduiding voor voettekst 3">
            <a:extLst>
              <a:ext uri="{FF2B5EF4-FFF2-40B4-BE49-F238E27FC236}">
                <a16:creationId xmlns:a16="http://schemas.microsoft.com/office/drawing/2014/main" id="{5F07F04F-91F0-4E64-BCA3-A24E0E8ED6A8}"/>
              </a:ext>
            </a:extLst>
          </p:cNvPr>
          <p:cNvSpPr>
            <a:spLocks noGrp="1"/>
          </p:cNvSpPr>
          <p:nvPr>
            <p:ph type="ftr" sz="quarter" idx="11"/>
          </p:nvPr>
        </p:nvSpPr>
        <p:spPr>
          <a:xfrm>
            <a:off x="3124200" y="6126163"/>
            <a:ext cx="2895600" cy="365125"/>
          </a:xfrm>
        </p:spPr>
        <p:txBody>
          <a:bodyPr anchor="ctr">
            <a:normAutofit/>
          </a:bodyPr>
          <a:lstStyle/>
          <a:p>
            <a:pPr>
              <a:spcAft>
                <a:spcPts val="600"/>
              </a:spcAft>
            </a:pPr>
            <a:r>
              <a:rPr lang="nl-NL"/>
              <a:t>©- De Activiteit </a:t>
            </a:r>
          </a:p>
        </p:txBody>
      </p:sp>
    </p:spTree>
    <p:extLst>
      <p:ext uri="{BB962C8B-B14F-4D97-AF65-F5344CB8AC3E}">
        <p14:creationId xmlns:p14="http://schemas.microsoft.com/office/powerpoint/2010/main" val="35587306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FCDE70-DAA2-49C8-8321-DAC61CAA5BD5}"/>
              </a:ext>
            </a:extLst>
          </p:cNvPr>
          <p:cNvSpPr>
            <a:spLocks noGrp="1"/>
          </p:cNvSpPr>
          <p:nvPr>
            <p:ph type="title"/>
          </p:nvPr>
        </p:nvSpPr>
        <p:spPr/>
        <p:txBody>
          <a:bodyPr>
            <a:normAutofit fontScale="90000"/>
          </a:bodyPr>
          <a:lstStyle/>
          <a:p>
            <a:r>
              <a:rPr lang="nl-NL" dirty="0"/>
              <a:t>Basisontwikkeling dat gun je toch iedereen</a:t>
            </a:r>
          </a:p>
        </p:txBody>
      </p:sp>
      <p:pic>
        <p:nvPicPr>
          <p:cNvPr id="5" name="Onlinemedia 4" title="Basisontwikkeling gun je ieder kind">
            <a:hlinkClick r:id="" action="ppaction://media"/>
            <a:extLst>
              <a:ext uri="{FF2B5EF4-FFF2-40B4-BE49-F238E27FC236}">
                <a16:creationId xmlns:a16="http://schemas.microsoft.com/office/drawing/2014/main" id="{60F90416-F536-4FE3-AD35-4F5906035B8C}"/>
              </a:ext>
            </a:extLst>
          </p:cNvPr>
          <p:cNvPicPr>
            <a:picLocks noGrp="1" noRot="1" noChangeAspect="1"/>
          </p:cNvPicPr>
          <p:nvPr>
            <p:ph idx="1"/>
            <a:videoFile r:link="rId1"/>
          </p:nvPr>
        </p:nvPicPr>
        <p:blipFill>
          <a:blip r:embed="rId3"/>
          <a:stretch>
            <a:fillRect/>
          </a:stretch>
        </p:blipFill>
        <p:spPr>
          <a:xfrm>
            <a:off x="566738" y="1600200"/>
            <a:ext cx="8010525" cy="4525963"/>
          </a:xfrm>
          <a:prstGeom prst="rect">
            <a:avLst/>
          </a:prstGeom>
        </p:spPr>
      </p:pic>
      <p:sp>
        <p:nvSpPr>
          <p:cNvPr id="4" name="Tijdelijke aanduiding voor voettekst 3">
            <a:extLst>
              <a:ext uri="{FF2B5EF4-FFF2-40B4-BE49-F238E27FC236}">
                <a16:creationId xmlns:a16="http://schemas.microsoft.com/office/drawing/2014/main" id="{038EE8C5-DC65-436D-980B-498ED763D523}"/>
              </a:ext>
            </a:extLst>
          </p:cNvPr>
          <p:cNvSpPr>
            <a:spLocks noGrp="1"/>
          </p:cNvSpPr>
          <p:nvPr>
            <p:ph type="ftr" sz="quarter" idx="11"/>
          </p:nvPr>
        </p:nvSpPr>
        <p:spPr/>
        <p:txBody>
          <a:bodyPr/>
          <a:lstStyle/>
          <a:p>
            <a:r>
              <a:rPr lang="nl-NL"/>
              <a:t>copyright-de activiteit</a:t>
            </a:r>
          </a:p>
        </p:txBody>
      </p:sp>
    </p:spTree>
    <p:extLst>
      <p:ext uri="{BB962C8B-B14F-4D97-AF65-F5344CB8AC3E}">
        <p14:creationId xmlns:p14="http://schemas.microsoft.com/office/powerpoint/2010/main" val="1243719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66E38E-EC4D-D61D-08EC-FCABB76F1885}"/>
              </a:ext>
            </a:extLst>
          </p:cNvPr>
          <p:cNvSpPr>
            <a:spLocks noGrp="1"/>
          </p:cNvSpPr>
          <p:nvPr>
            <p:ph type="title"/>
          </p:nvPr>
        </p:nvSpPr>
        <p:spPr/>
        <p:txBody>
          <a:bodyPr/>
          <a:lstStyle/>
          <a:p>
            <a:r>
              <a:rPr lang="nl-NL" dirty="0">
                <a:cs typeface="Calibri"/>
              </a:rPr>
              <a:t>Actualiteit</a:t>
            </a:r>
            <a:endParaRPr lang="nl-NL" dirty="0"/>
          </a:p>
        </p:txBody>
      </p:sp>
      <p:sp>
        <p:nvSpPr>
          <p:cNvPr id="3" name="Tijdelijke aanduiding voor inhoud 2">
            <a:extLst>
              <a:ext uri="{FF2B5EF4-FFF2-40B4-BE49-F238E27FC236}">
                <a16:creationId xmlns:a16="http://schemas.microsoft.com/office/drawing/2014/main" id="{46B5AF1A-1C65-55EE-1533-976DA3DD9DFE}"/>
              </a:ext>
            </a:extLst>
          </p:cNvPr>
          <p:cNvSpPr>
            <a:spLocks noGrp="1"/>
          </p:cNvSpPr>
          <p:nvPr>
            <p:ph idx="1"/>
          </p:nvPr>
        </p:nvSpPr>
        <p:spPr/>
        <p:txBody>
          <a:bodyPr vert="horz" lIns="91440" tIns="45720" rIns="91440" bIns="45720" rtlCol="0" anchor="t">
            <a:normAutofit/>
          </a:bodyPr>
          <a:lstStyle/>
          <a:p>
            <a:pPr marL="0" indent="0">
              <a:buNone/>
            </a:pPr>
            <a:endParaRPr lang="nl-NL" dirty="0">
              <a:cs typeface="Calibri"/>
            </a:endParaRPr>
          </a:p>
        </p:txBody>
      </p:sp>
      <p:sp>
        <p:nvSpPr>
          <p:cNvPr id="4" name="Tijdelijke aanduiding voor voettekst 3">
            <a:extLst>
              <a:ext uri="{FF2B5EF4-FFF2-40B4-BE49-F238E27FC236}">
                <a16:creationId xmlns:a16="http://schemas.microsoft.com/office/drawing/2014/main" id="{760FFFA9-4DA5-ECDD-879A-37A281F5E1CE}"/>
              </a:ext>
            </a:extLst>
          </p:cNvPr>
          <p:cNvSpPr>
            <a:spLocks noGrp="1"/>
          </p:cNvSpPr>
          <p:nvPr>
            <p:ph type="ftr" sz="quarter" idx="11"/>
          </p:nvPr>
        </p:nvSpPr>
        <p:spPr/>
        <p:txBody>
          <a:bodyPr/>
          <a:lstStyle/>
          <a:p>
            <a:r>
              <a:rPr lang="nl-NL"/>
              <a:t>copyright-de activiteit</a:t>
            </a:r>
          </a:p>
        </p:txBody>
      </p:sp>
    </p:spTree>
    <p:extLst>
      <p:ext uri="{BB962C8B-B14F-4D97-AF65-F5344CB8AC3E}">
        <p14:creationId xmlns:p14="http://schemas.microsoft.com/office/powerpoint/2010/main" val="7219760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AF4E47C-F430-46A4-B8AA-78EDBDC00E74}"/>
              </a:ext>
            </a:extLst>
          </p:cNvPr>
          <p:cNvSpPr>
            <a:spLocks noGrp="1"/>
          </p:cNvSpPr>
          <p:nvPr>
            <p:ph type="title"/>
          </p:nvPr>
        </p:nvSpPr>
        <p:spPr/>
        <p:txBody>
          <a:bodyPr>
            <a:normAutofit/>
          </a:bodyPr>
          <a:lstStyle/>
          <a:p>
            <a:r>
              <a:rPr lang="nl-NL" dirty="0">
                <a:cs typeface="Calibri"/>
              </a:rPr>
              <a:t>Nooit te klein voor OGO...</a:t>
            </a:r>
            <a:endParaRPr lang="nl-NL" dirty="0"/>
          </a:p>
        </p:txBody>
      </p:sp>
      <p:pic>
        <p:nvPicPr>
          <p:cNvPr id="5" name="Onlinemedia 4" title="Montage Ogo 20-2-15 YouTube sharing">
            <a:hlinkClick r:id="" action="ppaction://media"/>
            <a:extLst>
              <a:ext uri="{FF2B5EF4-FFF2-40B4-BE49-F238E27FC236}">
                <a16:creationId xmlns:a16="http://schemas.microsoft.com/office/drawing/2014/main" id="{48609332-CE0F-4B96-9600-0C6F343DCE0B}"/>
              </a:ext>
            </a:extLst>
          </p:cNvPr>
          <p:cNvPicPr>
            <a:picLocks noGrp="1" noRot="1" noChangeAspect="1"/>
          </p:cNvPicPr>
          <p:nvPr>
            <p:ph idx="1"/>
            <a:videoFile r:link="rId1"/>
          </p:nvPr>
        </p:nvPicPr>
        <p:blipFill>
          <a:blip r:embed="rId3"/>
          <a:stretch>
            <a:fillRect/>
          </a:stretch>
        </p:blipFill>
        <p:spPr>
          <a:xfrm>
            <a:off x="566738" y="1600200"/>
            <a:ext cx="8010525" cy="4525963"/>
          </a:xfrm>
          <a:prstGeom prst="rect">
            <a:avLst/>
          </a:prstGeom>
        </p:spPr>
      </p:pic>
      <p:sp>
        <p:nvSpPr>
          <p:cNvPr id="4" name="Tijdelijke aanduiding voor voettekst 3">
            <a:extLst>
              <a:ext uri="{FF2B5EF4-FFF2-40B4-BE49-F238E27FC236}">
                <a16:creationId xmlns:a16="http://schemas.microsoft.com/office/drawing/2014/main" id="{BD43A293-958C-45CD-B76F-80292953955E}"/>
              </a:ext>
            </a:extLst>
          </p:cNvPr>
          <p:cNvSpPr>
            <a:spLocks noGrp="1"/>
          </p:cNvSpPr>
          <p:nvPr>
            <p:ph type="ftr" sz="quarter" idx="11"/>
          </p:nvPr>
        </p:nvSpPr>
        <p:spPr/>
        <p:txBody>
          <a:bodyPr/>
          <a:lstStyle/>
          <a:p>
            <a:r>
              <a:rPr lang="nl-NL"/>
              <a:t>copyright-de activiteit</a:t>
            </a:r>
          </a:p>
        </p:txBody>
      </p:sp>
    </p:spTree>
    <p:extLst>
      <p:ext uri="{BB962C8B-B14F-4D97-AF65-F5344CB8AC3E}">
        <p14:creationId xmlns:p14="http://schemas.microsoft.com/office/powerpoint/2010/main" val="1198785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5"/>
          <p:cNvSpPr txBox="1">
            <a:spLocks noChangeArrowheads="1"/>
          </p:cNvSpPr>
          <p:nvPr/>
        </p:nvSpPr>
        <p:spPr bwMode="auto">
          <a:xfrm>
            <a:off x="755650" y="260350"/>
            <a:ext cx="7632700" cy="584775"/>
          </a:xfrm>
          <a:prstGeom prst="rect">
            <a:avLst/>
          </a:prstGeom>
          <a:noFill/>
          <a:ln w="9525">
            <a:noFill/>
            <a:miter lim="800000"/>
            <a:headEnd/>
            <a:tailEnd/>
          </a:ln>
        </p:spPr>
        <p:txBody>
          <a:bodyPr>
            <a:spAutoFit/>
          </a:bodyPr>
          <a:lstStyle/>
          <a:p>
            <a:pPr algn="ctr" eaLnBrk="1" hangingPunct="1">
              <a:spcBef>
                <a:spcPct val="50000"/>
              </a:spcBef>
            </a:pPr>
            <a:r>
              <a:rPr lang="nl-NL" sz="3200" b="1" dirty="0"/>
              <a:t>Belangrijke praktijkkenmerken</a:t>
            </a:r>
          </a:p>
        </p:txBody>
      </p:sp>
      <p:sp>
        <p:nvSpPr>
          <p:cNvPr id="128006" name="Rectangle 6"/>
          <p:cNvSpPr>
            <a:spLocks noChangeArrowheads="1"/>
          </p:cNvSpPr>
          <p:nvPr/>
        </p:nvSpPr>
        <p:spPr bwMode="auto">
          <a:xfrm>
            <a:off x="395289" y="1052736"/>
            <a:ext cx="7993062" cy="4713064"/>
          </a:xfrm>
          <a:prstGeom prst="rect">
            <a:avLst/>
          </a:prstGeom>
          <a:noFill/>
          <a:ln w="9525">
            <a:noFill/>
            <a:miter lim="800000"/>
            <a:headEnd/>
            <a:tailEnd/>
          </a:ln>
          <a:effectLst/>
        </p:spPr>
        <p:txBody>
          <a:bodyPr lIns="91440" tIns="45720" rIns="91440" bIns="45720" anchor="t"/>
          <a:lstStyle/>
          <a:p>
            <a:pPr marL="342900" indent="-342900">
              <a:lnSpc>
                <a:spcPct val="90000"/>
              </a:lnSpc>
              <a:spcBef>
                <a:spcPct val="20000"/>
              </a:spcBef>
              <a:buClr>
                <a:schemeClr val="hlink"/>
              </a:buClr>
              <a:buSzPct val="80000"/>
              <a:buFont typeface="Wingdings" pitchFamily="2" charset="2"/>
              <a:buChar char="Ø"/>
              <a:defRPr/>
            </a:pPr>
            <a:r>
              <a:rPr lang="nl-NL" dirty="0"/>
              <a:t>Betekenisvolle activiteiten als context voor leren en ontwikkelen.</a:t>
            </a:r>
            <a:br>
              <a:rPr lang="nl-NL" dirty="0"/>
            </a:br>
            <a:endParaRPr lang="nl-NL" dirty="0"/>
          </a:p>
          <a:p>
            <a:pPr marL="342900" indent="-342900" eaLnBrk="1" hangingPunct="1">
              <a:lnSpc>
                <a:spcPct val="90000"/>
              </a:lnSpc>
              <a:spcBef>
                <a:spcPct val="20000"/>
              </a:spcBef>
              <a:buClr>
                <a:schemeClr val="hlink"/>
              </a:buClr>
              <a:buSzPct val="80000"/>
              <a:buFont typeface="Wingdings" pitchFamily="2" charset="2"/>
              <a:buChar char="Ø"/>
              <a:defRPr/>
            </a:pPr>
            <a:r>
              <a:rPr lang="nl-NL" dirty="0"/>
              <a:t>geïnspireerd vanuit interessante inhouden / thema’s </a:t>
            </a:r>
            <a:r>
              <a:rPr lang="nl-NL" dirty="0">
                <a:sym typeface="Wingdings" pitchFamily="2" charset="2"/>
              </a:rPr>
              <a:t></a:t>
            </a:r>
            <a:r>
              <a:rPr lang="nl-NL" dirty="0"/>
              <a:t> samenhang in aanbod.</a:t>
            </a:r>
          </a:p>
          <a:p>
            <a:pPr marL="342900" indent="-342900" eaLnBrk="1" hangingPunct="1">
              <a:lnSpc>
                <a:spcPct val="90000"/>
              </a:lnSpc>
              <a:spcBef>
                <a:spcPct val="20000"/>
              </a:spcBef>
              <a:buClr>
                <a:schemeClr val="hlink"/>
              </a:buClr>
              <a:buSzPct val="80000"/>
              <a:buFont typeface="Wingdings" pitchFamily="2" charset="2"/>
              <a:buChar char="Ø"/>
              <a:defRPr/>
            </a:pPr>
            <a:r>
              <a:rPr lang="nl-NL" dirty="0"/>
              <a:t>functionele instructies en oefenopdrachten</a:t>
            </a:r>
            <a:r>
              <a:rPr lang="nl-NL" dirty="0">
                <a:effectLst>
                  <a:outerShdw blurRad="38100" dist="38100" dir="2700000" algn="tl">
                    <a:srgbClr val="008AE8"/>
                  </a:outerShdw>
                </a:effectLst>
              </a:rPr>
              <a:t> </a:t>
            </a:r>
            <a:br>
              <a:rPr lang="nl-NL" dirty="0"/>
            </a:br>
            <a:endParaRPr lang="nl-NL" dirty="0"/>
          </a:p>
          <a:p>
            <a:pPr marL="342900" indent="-342900">
              <a:lnSpc>
                <a:spcPct val="90000"/>
              </a:lnSpc>
              <a:spcBef>
                <a:spcPct val="20000"/>
              </a:spcBef>
              <a:buClr>
                <a:schemeClr val="hlink"/>
              </a:buClr>
              <a:buSzPct val="80000"/>
              <a:buFont typeface="Wingdings" pitchFamily="2" charset="2"/>
              <a:buChar char="Ø"/>
              <a:defRPr/>
            </a:pPr>
            <a:r>
              <a:rPr lang="nl-NL" dirty="0">
                <a:solidFill>
                  <a:srgbClr val="0070C0"/>
                </a:solidFill>
                <a:cs typeface="Calibri"/>
              </a:rPr>
              <a:t>Spel en onderzoek door alle bouwen heen, ( van </a:t>
            </a:r>
            <a:r>
              <a:rPr lang="nl-NL" dirty="0" err="1">
                <a:solidFill>
                  <a:srgbClr val="0070C0"/>
                </a:solidFill>
                <a:cs typeface="Calibri"/>
              </a:rPr>
              <a:t>Oers</a:t>
            </a:r>
            <a:r>
              <a:rPr lang="nl-NL" dirty="0">
                <a:solidFill>
                  <a:srgbClr val="0070C0"/>
                </a:solidFill>
                <a:cs typeface="Calibri"/>
              </a:rPr>
              <a:t>) </a:t>
            </a:r>
            <a:br>
              <a:rPr lang="nl-NL" dirty="0"/>
            </a:br>
            <a:endParaRPr lang="nl-NL">
              <a:cs typeface="Calibri"/>
            </a:endParaRPr>
          </a:p>
          <a:p>
            <a:pPr marL="342900" indent="-342900" eaLnBrk="1" hangingPunct="1">
              <a:lnSpc>
                <a:spcPct val="90000"/>
              </a:lnSpc>
              <a:spcBef>
                <a:spcPct val="20000"/>
              </a:spcBef>
              <a:buClr>
                <a:schemeClr val="hlink"/>
              </a:buClr>
              <a:buSzPct val="80000"/>
              <a:buFont typeface="Wingdings" pitchFamily="2" charset="2"/>
              <a:buChar char="Ø"/>
              <a:defRPr/>
            </a:pPr>
            <a:r>
              <a:rPr lang="nl-NL" dirty="0"/>
              <a:t>curriculum wordt op de werkvloer geconstrueerd</a:t>
            </a:r>
            <a:br>
              <a:rPr lang="nl-NL" dirty="0"/>
            </a:br>
            <a:endParaRPr lang="nl-NL" dirty="0"/>
          </a:p>
          <a:p>
            <a:pPr marL="342900" indent="-342900">
              <a:lnSpc>
                <a:spcPct val="90000"/>
              </a:lnSpc>
              <a:spcBef>
                <a:spcPct val="20000"/>
              </a:spcBef>
              <a:buClr>
                <a:schemeClr val="hlink"/>
              </a:buClr>
              <a:buSzPct val="80000"/>
              <a:buFont typeface="Wingdings" pitchFamily="2" charset="2"/>
              <a:buChar char="Ø"/>
              <a:defRPr/>
            </a:pPr>
            <a:r>
              <a:rPr lang="nl-NL" dirty="0"/>
              <a:t>samenwerkend leren (groep als ‘community’) en </a:t>
            </a:r>
            <a:r>
              <a:rPr lang="nl-NL" dirty="0">
                <a:solidFill>
                  <a:srgbClr val="0070C0"/>
                </a:solidFill>
                <a:cs typeface="Calibri"/>
              </a:rPr>
              <a:t>leergemeenschap worden ( </a:t>
            </a:r>
            <a:r>
              <a:rPr lang="nl-NL" dirty="0" err="1">
                <a:solidFill>
                  <a:srgbClr val="0070C0"/>
                </a:solidFill>
                <a:cs typeface="Calibri"/>
              </a:rPr>
              <a:t>leseman</a:t>
            </a:r>
            <a:r>
              <a:rPr lang="nl-NL" dirty="0">
                <a:solidFill>
                  <a:srgbClr val="0070C0"/>
                </a:solidFill>
                <a:cs typeface="Calibri"/>
              </a:rPr>
              <a:t>) </a:t>
            </a:r>
            <a:br>
              <a:rPr lang="nl-NL" dirty="0"/>
            </a:br>
            <a:endParaRPr lang="nl-NL" dirty="0"/>
          </a:p>
          <a:p>
            <a:pPr marL="342900" indent="-342900">
              <a:spcBef>
                <a:spcPct val="20000"/>
              </a:spcBef>
              <a:buClr>
                <a:schemeClr val="hlink"/>
              </a:buClr>
              <a:buSzPct val="80000"/>
              <a:buFont typeface="Wingdings" pitchFamily="2" charset="2"/>
              <a:buChar char="Ø"/>
              <a:defRPr/>
            </a:pPr>
            <a:r>
              <a:rPr lang="nl-NL" dirty="0"/>
              <a:t>de </a:t>
            </a:r>
            <a:r>
              <a:rPr lang="nl-NL" dirty="0">
                <a:solidFill>
                  <a:srgbClr val="0070C0"/>
                </a:solidFill>
              </a:rPr>
              <a:t>professiona</a:t>
            </a:r>
            <a:r>
              <a:rPr lang="nl-NL" dirty="0"/>
              <a:t>l  is een partner en bemiddelt middels de 5 impulsen</a:t>
            </a:r>
            <a:endParaRPr lang="nl-NL" dirty="0">
              <a:cs typeface="Calibri"/>
            </a:endParaRPr>
          </a:p>
          <a:p>
            <a:pPr marL="742950" lvl="1" indent="-285750" eaLnBrk="1" hangingPunct="1">
              <a:spcBef>
                <a:spcPct val="20000"/>
              </a:spcBef>
              <a:buClr>
                <a:schemeClr val="tx2"/>
              </a:buClr>
              <a:buSzPct val="50000"/>
              <a:buFont typeface="Wingdings" pitchFamily="2" charset="2"/>
              <a:buChar char="l"/>
              <a:defRPr/>
            </a:pPr>
            <a:r>
              <a:rPr lang="nl-NL" dirty="0"/>
              <a:t>oriënteert</a:t>
            </a:r>
          </a:p>
          <a:p>
            <a:pPr marL="742950" lvl="1" indent="-285750" eaLnBrk="1" hangingPunct="1">
              <a:spcBef>
                <a:spcPct val="20000"/>
              </a:spcBef>
              <a:buClr>
                <a:schemeClr val="tx2"/>
              </a:buClr>
              <a:buSzPct val="50000"/>
              <a:buFont typeface="Wingdings" pitchFamily="2" charset="2"/>
              <a:buChar char="l"/>
              <a:defRPr/>
            </a:pPr>
            <a:r>
              <a:rPr lang="nl-NL" dirty="0"/>
              <a:t>verdiept</a:t>
            </a:r>
          </a:p>
          <a:p>
            <a:pPr marL="742950" lvl="1" indent="-285750" eaLnBrk="1" hangingPunct="1">
              <a:spcBef>
                <a:spcPct val="20000"/>
              </a:spcBef>
              <a:buClr>
                <a:schemeClr val="tx2"/>
              </a:buClr>
              <a:buSzPct val="50000"/>
              <a:buFont typeface="Wingdings" pitchFamily="2" charset="2"/>
              <a:buChar char="l"/>
              <a:defRPr/>
            </a:pPr>
            <a:r>
              <a:rPr lang="nl-NL" dirty="0"/>
              <a:t>verbreedt/verbindt		</a:t>
            </a:r>
          </a:p>
          <a:p>
            <a:pPr marL="742950" lvl="1" indent="-285750" eaLnBrk="1" hangingPunct="1">
              <a:spcBef>
                <a:spcPct val="20000"/>
              </a:spcBef>
              <a:buClr>
                <a:schemeClr val="tx2"/>
              </a:buClr>
              <a:buSzPct val="50000"/>
              <a:buFont typeface="Wingdings" pitchFamily="2" charset="2"/>
              <a:buChar char="l"/>
              <a:defRPr/>
            </a:pPr>
            <a:r>
              <a:rPr lang="nl-NL" dirty="0"/>
              <a:t>voegt toe</a:t>
            </a:r>
          </a:p>
          <a:p>
            <a:pPr marL="742950" lvl="1" indent="-285750" eaLnBrk="1" hangingPunct="1">
              <a:spcBef>
                <a:spcPct val="20000"/>
              </a:spcBef>
              <a:buClr>
                <a:schemeClr val="tx2"/>
              </a:buClr>
              <a:buSzPct val="50000"/>
              <a:buFont typeface="Wingdings" pitchFamily="2" charset="2"/>
              <a:buChar char="l"/>
              <a:defRPr/>
            </a:pPr>
            <a:r>
              <a:rPr lang="nl-NL" dirty="0"/>
              <a:t>reflecteert/evalueert</a:t>
            </a:r>
            <a:r>
              <a:rPr lang="nl-NL" dirty="0">
                <a:effectLst>
                  <a:outerShdw blurRad="38100" dist="38100" dir="2700000" algn="tl">
                    <a:srgbClr val="008AE8"/>
                  </a:outerShdw>
                </a:effectLst>
              </a:rPr>
              <a:t> </a:t>
            </a:r>
          </a:p>
        </p:txBody>
      </p:sp>
    </p:spTree>
    <p:extLst>
      <p:ext uri="{BB962C8B-B14F-4D97-AF65-F5344CB8AC3E}">
        <p14:creationId xmlns:p14="http://schemas.microsoft.com/office/powerpoint/2010/main" val="2299420482"/>
      </p:ext>
    </p:extLst>
  </p:cSld>
  <p:clrMapOvr>
    <a:masterClrMapping/>
  </p:clrMapOvr>
  <p:extLst>
    <p:ext uri="{6950BFC3-D8DA-4A85-94F7-54DA5524770B}">
      <p188:commentRel xmlns:p188="http://schemas.microsoft.com/office/powerpoint/2018/8/main" r:id="rId2"/>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br>
              <a:rPr lang="nl-NL" sz="2700" b="1" dirty="0">
                <a:solidFill>
                  <a:srgbClr val="555555"/>
                </a:solidFill>
                <a:latin typeface="Helvetica" panose="020B0604020202020204" pitchFamily="34" charset="0"/>
              </a:rPr>
            </a:br>
            <a:r>
              <a:rPr lang="nl-NL" sz="2700" b="1" dirty="0">
                <a:solidFill>
                  <a:srgbClr val="555555"/>
                </a:solidFill>
                <a:latin typeface="+mn-lt"/>
              </a:rPr>
              <a:t>Hoe herken je een ontwikkelingsgerichte praktijk?</a:t>
            </a:r>
            <a:br>
              <a:rPr lang="nl-NL" dirty="0">
                <a:solidFill>
                  <a:srgbClr val="555555"/>
                </a:solidFill>
                <a:latin typeface="+mn-lt"/>
              </a:rPr>
            </a:br>
            <a:endParaRPr lang="nl-NL" dirty="0">
              <a:latin typeface="+mn-lt"/>
            </a:endParaRPr>
          </a:p>
        </p:txBody>
      </p:sp>
      <p:sp>
        <p:nvSpPr>
          <p:cNvPr id="3" name="Tijdelijke aanduiding voor inhoud 2"/>
          <p:cNvSpPr>
            <a:spLocks noGrp="1"/>
          </p:cNvSpPr>
          <p:nvPr>
            <p:ph idx="1"/>
          </p:nvPr>
        </p:nvSpPr>
        <p:spPr/>
        <p:txBody>
          <a:bodyPr/>
          <a:lstStyle/>
          <a:p>
            <a:endParaRPr lang="nl-NL" dirty="0"/>
          </a:p>
        </p:txBody>
      </p:sp>
      <p:sp>
        <p:nvSpPr>
          <p:cNvPr id="4" name="Rechthoek 3"/>
          <p:cNvSpPr/>
          <p:nvPr/>
        </p:nvSpPr>
        <p:spPr>
          <a:xfrm>
            <a:off x="457200" y="1600200"/>
            <a:ext cx="7787208" cy="4985980"/>
          </a:xfrm>
          <a:prstGeom prst="rect">
            <a:avLst/>
          </a:prstGeom>
        </p:spPr>
        <p:txBody>
          <a:bodyPr wrap="square" lIns="91440" tIns="45720" rIns="91440" bIns="45720" anchor="t">
            <a:spAutoFit/>
          </a:bodyPr>
          <a:lstStyle/>
          <a:p>
            <a:r>
              <a:rPr lang="nl-NL" sz="1200" dirty="0">
                <a:solidFill>
                  <a:srgbClr val="555555"/>
                </a:solidFill>
              </a:rPr>
              <a:t>Bert van </a:t>
            </a:r>
            <a:r>
              <a:rPr lang="nl-NL" sz="1200" dirty="0" err="1">
                <a:solidFill>
                  <a:srgbClr val="555555"/>
                </a:solidFill>
              </a:rPr>
              <a:t>Oers</a:t>
            </a:r>
            <a:r>
              <a:rPr lang="nl-NL" sz="1200" dirty="0">
                <a:solidFill>
                  <a:srgbClr val="555555"/>
                </a:solidFill>
              </a:rPr>
              <a:t> (2003) schetst in het artikel </a:t>
            </a:r>
            <a:r>
              <a:rPr lang="nl-NL" sz="1200" i="1" dirty="0">
                <a:solidFill>
                  <a:srgbClr val="555555"/>
                </a:solidFill>
              </a:rPr>
              <a:t>Signatuur van Ontwikkelingsgericht Onderwijs</a:t>
            </a:r>
            <a:r>
              <a:rPr lang="nl-NL" sz="1200" dirty="0">
                <a:solidFill>
                  <a:srgbClr val="555555"/>
                </a:solidFill>
              </a:rPr>
              <a:t> een aantal hoofdkenmerken die op verschillende manieren vertaald worden in concrete praktijken, omdat er niet één vorm is die voor alle situaties de enige en de beste is. En omdat elke leeftijdsgroep en onderwijssoort weer om eigen kenmerken vraagt. Hoe herken je in die diversiteit toch of je met een ontwikkelingsgerichte praktijk te maken hebt? Waar let je op en welke vragen stel je jezelf? We geven een voorzet:</a:t>
            </a:r>
          </a:p>
          <a:p>
            <a:endParaRPr lang="nl-NL" sz="1200" dirty="0">
              <a:solidFill>
                <a:srgbClr val="555555"/>
              </a:solidFill>
            </a:endParaRPr>
          </a:p>
          <a:p>
            <a:r>
              <a:rPr lang="nl-NL" sz="1200" dirty="0">
                <a:solidFill>
                  <a:srgbClr val="555555"/>
                </a:solidFill>
              </a:rPr>
              <a:t>1.Kan ik herkennen of het een holistische benadering is: zijn aspecten van de brede ontwikkeling (zoals samen spelen en werken; communiceren, initiatieven nemen en plannen maken) verbonden aan kennis en vaardigheden (woordenschat, schrijven, spelling bijvoorbeeld)? Zijn de diverse activiteiten aan elkaar verbonden?</a:t>
            </a:r>
          </a:p>
          <a:p>
            <a:pPr marL="228600" indent="-228600">
              <a:buAutoNum type="arabicPeriod"/>
            </a:pPr>
            <a:endParaRPr lang="nl-NL" sz="1200" dirty="0">
              <a:solidFill>
                <a:srgbClr val="555555"/>
              </a:solidFill>
            </a:endParaRPr>
          </a:p>
          <a:p>
            <a:r>
              <a:rPr lang="nl-NL" sz="1200" dirty="0">
                <a:solidFill>
                  <a:srgbClr val="555555"/>
                </a:solidFill>
              </a:rPr>
              <a:t>2. Gaat het hier om betekenisvolle activiteiten: is er een thematisch aanbod met sociaal-culturele activiteiten; hebben kinderen inbreng in de keuze en de planning; hebben de activiteiten in de onderbouw vooral een spelkarakter en die in de bovenbouw vooral een </a:t>
            </a:r>
            <a:r>
              <a:rPr lang="nl-NL" sz="1200" dirty="0" err="1">
                <a:solidFill>
                  <a:srgbClr val="555555"/>
                </a:solidFill>
              </a:rPr>
              <a:t>onderzoekskarakter</a:t>
            </a:r>
            <a:r>
              <a:rPr lang="nl-NL" sz="1200" dirty="0">
                <a:solidFill>
                  <a:srgbClr val="555555"/>
                </a:solidFill>
              </a:rPr>
              <a:t>; is er sprake van functionele activiteiten?</a:t>
            </a:r>
          </a:p>
          <a:p>
            <a:endParaRPr lang="nl-NL" sz="1200" dirty="0">
              <a:solidFill>
                <a:srgbClr val="555555"/>
              </a:solidFill>
            </a:endParaRPr>
          </a:p>
          <a:p>
            <a:r>
              <a:rPr lang="nl-NL" sz="1200" dirty="0">
                <a:solidFill>
                  <a:srgbClr val="555555"/>
                </a:solidFill>
              </a:rPr>
              <a:t>3. Is de leerkracht </a:t>
            </a:r>
            <a:r>
              <a:rPr lang="nl-NL" sz="1200" dirty="0">
                <a:solidFill>
                  <a:srgbClr val="0070C0"/>
                </a:solidFill>
              </a:rPr>
              <a:t>professional</a:t>
            </a:r>
            <a:r>
              <a:rPr lang="nl-NL" sz="1200" dirty="0">
                <a:solidFill>
                  <a:srgbClr val="555555"/>
                </a:solidFill>
              </a:rPr>
              <a:t>  deelnemer aan de gezamenlijke activiteiten: welke rollen vervult de leerkracht</a:t>
            </a:r>
            <a:r>
              <a:rPr lang="nl-NL" sz="1200" dirty="0">
                <a:solidFill>
                  <a:srgbClr val="0070C0"/>
                </a:solidFill>
                <a:ea typeface="+mn-lt"/>
                <a:cs typeface="+mn-lt"/>
              </a:rPr>
              <a:t>professional</a:t>
            </a:r>
            <a:r>
              <a:rPr lang="nl-NL" sz="1200" dirty="0">
                <a:solidFill>
                  <a:srgbClr val="555555"/>
                </a:solidFill>
                <a:ea typeface="+mn-lt"/>
                <a:cs typeface="+mn-lt"/>
              </a:rPr>
              <a:t> </a:t>
            </a:r>
            <a:r>
              <a:rPr lang="nl-NL" sz="1200" dirty="0">
                <a:solidFill>
                  <a:srgbClr val="555555"/>
                </a:solidFill>
              </a:rPr>
              <a:t>; hoe geeft zij </a:t>
            </a:r>
            <a:r>
              <a:rPr lang="nl-NL" sz="1200" dirty="0">
                <a:solidFill>
                  <a:srgbClr val="0070C0"/>
                </a:solidFill>
              </a:rPr>
              <a:t>deze </a:t>
            </a:r>
            <a:r>
              <a:rPr lang="nl-NL" sz="1200" dirty="0">
                <a:solidFill>
                  <a:srgbClr val="555555"/>
                </a:solidFill>
              </a:rPr>
              <a:t> sturing aan gezamenlijke activiteiten?</a:t>
            </a:r>
            <a:endParaRPr lang="nl-NL" sz="1200" dirty="0">
              <a:solidFill>
                <a:srgbClr val="555555"/>
              </a:solidFill>
              <a:cs typeface="Calibri"/>
            </a:endParaRPr>
          </a:p>
          <a:p>
            <a:endParaRPr lang="nl-NL" sz="1200" dirty="0">
              <a:solidFill>
                <a:srgbClr val="555555"/>
              </a:solidFill>
            </a:endParaRPr>
          </a:p>
          <a:p>
            <a:r>
              <a:rPr lang="nl-NL" sz="1200" dirty="0">
                <a:solidFill>
                  <a:srgbClr val="555555"/>
                </a:solidFill>
              </a:rPr>
              <a:t>4. Hoe zit het met het construeren van eigen ‘instrumenten’ voor het oplossen van betekenisvolle problemen: komen kinderen problemen tegen die om een oplossing vragen; worden ze geholpen om die met elkaar aan te pakken; wat wordt er met hun oplossingen gedaan?</a:t>
            </a:r>
          </a:p>
          <a:p>
            <a:endParaRPr lang="nl-NL" sz="1200" dirty="0">
              <a:solidFill>
                <a:srgbClr val="555555"/>
              </a:solidFill>
            </a:endParaRPr>
          </a:p>
          <a:p>
            <a:r>
              <a:rPr lang="nl-NL" sz="1200" dirty="0">
                <a:solidFill>
                  <a:srgbClr val="555555"/>
                </a:solidFill>
              </a:rPr>
              <a:t>5. Kan ik vaststellen of er sprake is van een systematisch en hypothetisch leertraject: is er een plan voor een periode van een aantal weken; is de inbreng van leerlingen </a:t>
            </a:r>
            <a:r>
              <a:rPr lang="nl-NL" sz="1200" dirty="0">
                <a:solidFill>
                  <a:srgbClr val="0070C0"/>
                </a:solidFill>
              </a:rPr>
              <a:t>kinderen</a:t>
            </a:r>
            <a:r>
              <a:rPr lang="nl-NL" sz="1200" dirty="0">
                <a:solidFill>
                  <a:srgbClr val="555555"/>
                </a:solidFill>
              </a:rPr>
              <a:t> daarin verwerkt; hoe beredeneert de leerkracht</a:t>
            </a:r>
            <a:r>
              <a:rPr lang="nl-NL" sz="1200" dirty="0">
                <a:solidFill>
                  <a:srgbClr val="0070C0"/>
                </a:solidFill>
                <a:ea typeface="+mn-lt"/>
                <a:cs typeface="+mn-lt"/>
              </a:rPr>
              <a:t>professional </a:t>
            </a:r>
            <a:r>
              <a:rPr lang="nl-NL" sz="1200" dirty="0">
                <a:solidFill>
                  <a:srgbClr val="555555"/>
                </a:solidFill>
              </a:rPr>
              <a:t> plannen voor volgende stappen in een leerproces (denk bijvoorbeeld aan het logboekmodel)?</a:t>
            </a:r>
          </a:p>
          <a:p>
            <a:endParaRPr lang="nl-NL" sz="1200" dirty="0">
              <a:solidFill>
                <a:srgbClr val="555555"/>
              </a:solidFill>
            </a:endParaRPr>
          </a:p>
          <a:p>
            <a:r>
              <a:rPr lang="nl-NL" sz="1200" dirty="0">
                <a:solidFill>
                  <a:srgbClr val="555555"/>
                </a:solidFill>
              </a:rPr>
              <a:t>Bron: Van </a:t>
            </a:r>
            <a:r>
              <a:rPr lang="nl-NL" sz="1200" dirty="0" err="1">
                <a:solidFill>
                  <a:srgbClr val="555555"/>
                </a:solidFill>
              </a:rPr>
              <a:t>Oers</a:t>
            </a:r>
            <a:r>
              <a:rPr lang="nl-NL" sz="1200" dirty="0">
                <a:solidFill>
                  <a:srgbClr val="555555"/>
                </a:solidFill>
              </a:rPr>
              <a:t>, B. (2003). </a:t>
            </a:r>
            <a:r>
              <a:rPr lang="nl-NL" sz="1200" dirty="0">
                <a:solidFill>
                  <a:srgbClr val="555555"/>
                </a:solidFill>
                <a:hlinkClick r:id="rId3"/>
              </a:rPr>
              <a:t>Signatuur van Ontwikkelingsgericht onderwijs</a:t>
            </a:r>
            <a:r>
              <a:rPr lang="nl-NL" sz="1200" dirty="0">
                <a:solidFill>
                  <a:srgbClr val="555555"/>
                </a:solidFill>
              </a:rPr>
              <a:t>. In: </a:t>
            </a:r>
            <a:r>
              <a:rPr lang="nl-NL" sz="1200" i="1" dirty="0">
                <a:solidFill>
                  <a:srgbClr val="555555"/>
                </a:solidFill>
              </a:rPr>
              <a:t>Zone</a:t>
            </a:r>
            <a:r>
              <a:rPr lang="nl-NL" sz="1200" dirty="0">
                <a:solidFill>
                  <a:srgbClr val="555555"/>
                </a:solidFill>
              </a:rPr>
              <a:t>, 2 (3), 11-15</a:t>
            </a:r>
            <a:r>
              <a:rPr lang="nl-NL" dirty="0">
                <a:solidFill>
                  <a:srgbClr val="555555"/>
                </a:solidFill>
              </a:rPr>
              <a:t>.</a:t>
            </a:r>
            <a:endParaRPr lang="nl-NL" dirty="0">
              <a:solidFill>
                <a:srgbClr val="555555"/>
              </a:solidFill>
              <a:effectLst/>
            </a:endParaRPr>
          </a:p>
        </p:txBody>
      </p:sp>
    </p:spTree>
    <p:extLst>
      <p:ext uri="{BB962C8B-B14F-4D97-AF65-F5344CB8AC3E}">
        <p14:creationId xmlns:p14="http://schemas.microsoft.com/office/powerpoint/2010/main" val="1651292534"/>
      </p:ext>
    </p:extLst>
  </p:cSld>
  <p:clrMapOvr>
    <a:masterClrMapping/>
  </p:clrMapOvr>
  <p:extLst>
    <p:ext uri="{6950BFC3-D8DA-4A85-94F7-54DA5524770B}">
      <p188:commentRel xmlns:p188="http://schemas.microsoft.com/office/powerpoint/2018/8/main" r:id="rId2"/>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498BFAE-F48D-B46D-7718-99BF6029E920}"/>
              </a:ext>
            </a:extLst>
          </p:cNvPr>
          <p:cNvSpPr>
            <a:spLocks noGrp="1"/>
          </p:cNvSpPr>
          <p:nvPr>
            <p:ph type="title"/>
          </p:nvPr>
        </p:nvSpPr>
        <p:spPr/>
        <p:txBody>
          <a:bodyPr/>
          <a:lstStyle/>
          <a:p>
            <a:r>
              <a:rPr lang="nl-NL" dirty="0"/>
              <a:t>Wat gaan we doen</a:t>
            </a:r>
          </a:p>
        </p:txBody>
      </p:sp>
      <p:pic>
        <p:nvPicPr>
          <p:cNvPr id="6" name="Tijdelijke aanduiding voor inhoud 5">
            <a:extLst>
              <a:ext uri="{FF2B5EF4-FFF2-40B4-BE49-F238E27FC236}">
                <a16:creationId xmlns:a16="http://schemas.microsoft.com/office/drawing/2014/main" id="{E7EEC643-3D27-FAB4-1BB7-CFECA7DC4DD5}"/>
              </a:ext>
            </a:extLst>
          </p:cNvPr>
          <p:cNvPicPr>
            <a:picLocks noGrp="1" noChangeAspect="1"/>
          </p:cNvPicPr>
          <p:nvPr>
            <p:ph idx="1"/>
          </p:nvPr>
        </p:nvPicPr>
        <p:blipFill rotWithShape="1">
          <a:blip r:embed="rId2"/>
          <a:srcRect l="26732" t="26088" r="32006" b="19818"/>
          <a:stretch/>
        </p:blipFill>
        <p:spPr>
          <a:xfrm>
            <a:off x="1043608" y="1417638"/>
            <a:ext cx="6563072" cy="4839803"/>
          </a:xfrm>
        </p:spPr>
      </p:pic>
      <p:sp>
        <p:nvSpPr>
          <p:cNvPr id="4" name="Tijdelijke aanduiding voor voettekst 3">
            <a:extLst>
              <a:ext uri="{FF2B5EF4-FFF2-40B4-BE49-F238E27FC236}">
                <a16:creationId xmlns:a16="http://schemas.microsoft.com/office/drawing/2014/main" id="{1567A11A-2713-F201-036C-39600C208FC4}"/>
              </a:ext>
            </a:extLst>
          </p:cNvPr>
          <p:cNvSpPr>
            <a:spLocks noGrp="1"/>
          </p:cNvSpPr>
          <p:nvPr>
            <p:ph type="ftr" sz="quarter" idx="11"/>
          </p:nvPr>
        </p:nvSpPr>
        <p:spPr/>
        <p:txBody>
          <a:bodyPr/>
          <a:lstStyle/>
          <a:p>
            <a:r>
              <a:rPr lang="nl-NL"/>
              <a:t>copyright-de activiteit</a:t>
            </a:r>
          </a:p>
        </p:txBody>
      </p:sp>
    </p:spTree>
    <p:extLst>
      <p:ext uri="{BB962C8B-B14F-4D97-AF65-F5344CB8AC3E}">
        <p14:creationId xmlns:p14="http://schemas.microsoft.com/office/powerpoint/2010/main" val="270981314"/>
      </p:ext>
    </p:extLst>
  </p:cSld>
  <p:clrMapOvr>
    <a:masterClrMapping/>
  </p:clrMapOvr>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0A5E87BD3B89645A766C6848BF375A0" ma:contentTypeVersion="16" ma:contentTypeDescription="Een nieuw document maken." ma:contentTypeScope="" ma:versionID="942e2d46a7f9f87f15bab8e5fb150c57">
  <xsd:schema xmlns:xsd="http://www.w3.org/2001/XMLSchema" xmlns:xs="http://www.w3.org/2001/XMLSchema" xmlns:p="http://schemas.microsoft.com/office/2006/metadata/properties" xmlns:ns2="2df8ba36-678f-40de-8b79-660947f95279" xmlns:ns3="9a09bcb7-1ec2-489a-8052-76c7fd4301e4" targetNamespace="http://schemas.microsoft.com/office/2006/metadata/properties" ma:root="true" ma:fieldsID="adc3528d08649d3a3b61ac4a5be74394" ns2:_="" ns3:_="">
    <xsd:import namespace="2df8ba36-678f-40de-8b79-660947f95279"/>
    <xsd:import namespace="9a09bcb7-1ec2-489a-8052-76c7fd4301e4"/>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element ref="ns2:MediaServiceDateTaken" minOccurs="0"/>
                <xsd:element ref="ns2:MediaServiceLocation"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df8ba36-678f-40de-8b79-660947f9527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Afbeeldingtags" ma:readOnly="false" ma:fieldId="{5cf76f15-5ced-4ddc-b409-7134ff3c332f}" ma:taxonomyMulti="true" ma:sspId="ab03e01b-5f79-4f4e-a454-442221efcc7c"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9a09bcb7-1ec2-489a-8052-76c7fd4301e4" elementFormDefault="qualified">
    <xsd:import namespace="http://schemas.microsoft.com/office/2006/documentManagement/types"/>
    <xsd:import namespace="http://schemas.microsoft.com/office/infopath/2007/PartnerControls"/>
    <xsd:element name="SharedWithUsers" ma:index="14"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Gedeeld met details" ma:internalName="SharedWithDetails" ma:readOnly="true">
      <xsd:simpleType>
        <xsd:restriction base="dms:Note">
          <xsd:maxLength value="255"/>
        </xsd:restriction>
      </xsd:simpleType>
    </xsd:element>
    <xsd:element name="TaxCatchAll" ma:index="23" nillable="true" ma:displayName="Taxonomy Catch All Column" ma:hidden="true" ma:list="{37299d2a-f03c-4cd7-b5dc-0bc45fa57e67}" ma:internalName="TaxCatchAll" ma:showField="CatchAllData" ma:web="9a09bcb7-1ec2-489a-8052-76c7fd4301e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32BF321-0011-4AEA-9D13-97FE504402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df8ba36-678f-40de-8b79-660947f95279"/>
    <ds:schemaRef ds:uri="9a09bcb7-1ec2-489a-8052-76c7fd4301e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252DC7D-6279-48F7-8C48-2BB8D9C530F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625</TotalTime>
  <Words>935</Words>
  <Application>Microsoft Macintosh PowerPoint</Application>
  <PresentationFormat>Diavoorstelling (4:3)</PresentationFormat>
  <Paragraphs>135</Paragraphs>
  <Slides>30</Slides>
  <Notes>5</Notes>
  <HiddenSlides>0</HiddenSlides>
  <MMClips>4</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30</vt:i4>
      </vt:variant>
    </vt:vector>
  </HeadingPairs>
  <TitlesOfParts>
    <vt:vector size="36" baseType="lpstr">
      <vt:lpstr>Arial</vt:lpstr>
      <vt:lpstr>Calibri</vt:lpstr>
      <vt:lpstr>Helvetica</vt:lpstr>
      <vt:lpstr>Wingdings</vt:lpstr>
      <vt:lpstr>Wingdings 2</vt:lpstr>
      <vt:lpstr>Office-thema</vt:lpstr>
      <vt:lpstr>Startblokken van Basisontwikkeling  de trainers opleiding leergang  2022-2023</vt:lpstr>
      <vt:lpstr>PowerPoint-presentatie</vt:lpstr>
      <vt:lpstr>PowerPoint-presentatie</vt:lpstr>
      <vt:lpstr>Basisontwikkeling dat gun je toch iedereen</vt:lpstr>
      <vt:lpstr>Actualiteit</vt:lpstr>
      <vt:lpstr>Nooit te klein voor OGO...</vt:lpstr>
      <vt:lpstr>PowerPoint-presentatie</vt:lpstr>
      <vt:lpstr> Hoe herken je een ontwikkelingsgerichte praktijk? </vt:lpstr>
      <vt:lpstr>Wat gaan we doen</vt:lpstr>
      <vt:lpstr>PowerPoint-presentatie</vt:lpstr>
      <vt:lpstr>Stand van zaken opmaken met Startblokkenportfolio</vt:lpstr>
      <vt:lpstr>Pauze</vt:lpstr>
      <vt:lpstr>PowerPoint-presentatie</vt:lpstr>
      <vt:lpstr> Oriëntatietraject Startblokken blz. 35-38 Toolkit voor de invoering van Startblokken en Basisontwikkeling </vt:lpstr>
      <vt:lpstr>Kenmerken van een oriëntatietraject</vt:lpstr>
      <vt:lpstr>Bewijsstukken voor het portfolio</vt:lpstr>
      <vt:lpstr>lunchpauze</vt:lpstr>
      <vt:lpstr>Kenmerken invoeringstraject</vt:lpstr>
      <vt:lpstr>Kennis samen construeren</vt:lpstr>
      <vt:lpstr>Organisatieverandering - Engeström</vt:lpstr>
      <vt:lpstr>Op welke ontwikkeling ben je uit?</vt:lpstr>
      <vt:lpstr>Vul de triangel in voor jouw groep</vt:lpstr>
      <vt:lpstr>Bewijsstukken voor het portfolio</vt:lpstr>
      <vt:lpstr>Coaching op de werkvloer</vt:lpstr>
      <vt:lpstr>Wat ga je de komende tijd nog doen</vt:lpstr>
      <vt:lpstr>Voor de volgende keer</vt:lpstr>
      <vt:lpstr>Levineke van der Meer</vt:lpstr>
      <vt:lpstr>PowerPoint-presentatie</vt:lpstr>
      <vt:lpstr>Publicaties</vt:lpstr>
      <vt:lpstr>Handleiding thuis in school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Startblokken van Basisontwikkeling  de trainers opleiding leergang  2018-2019</dc:title>
  <dc:creator>levineke vdM</dc:creator>
  <cp:lastModifiedBy>Michel Welgraven</cp:lastModifiedBy>
  <cp:revision>86</cp:revision>
  <dcterms:created xsi:type="dcterms:W3CDTF">2020-02-04T10:51:19Z</dcterms:created>
  <dcterms:modified xsi:type="dcterms:W3CDTF">2023-04-14T11:57:21Z</dcterms:modified>
</cp:coreProperties>
</file>